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759650" cy="46799500"/>
  <p:notesSz cx="6858000" cy="9144000"/>
  <p:defaultTextStyle>
    <a:defPPr>
      <a:defRPr lang="cs-CZ"/>
    </a:defPPr>
    <a:lvl1pPr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1pPr>
    <a:lvl2pPr marL="2057400" indent="-16002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2pPr>
    <a:lvl3pPr marL="4114800" indent="-32004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3pPr>
    <a:lvl4pPr marL="6172200" indent="-48006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4pPr>
    <a:lvl5pPr marL="8229600" indent="-64008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40" userDrawn="1">
          <p15:clr>
            <a:srgbClr val="A4A3A4"/>
          </p15:clr>
        </p15:guide>
        <p15:guide id="2" pos="103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 autoAdjust="0"/>
    <p:restoredTop sz="94660"/>
  </p:normalViewPr>
  <p:slideViewPr>
    <p:cSldViewPr>
      <p:cViewPr>
        <p:scale>
          <a:sx n="50" d="100"/>
          <a:sy n="50" d="100"/>
        </p:scale>
        <p:origin x="36" y="36"/>
      </p:cViewPr>
      <p:guideLst>
        <p:guide orient="horz" pos="14740"/>
        <p:guide pos="103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56975" y="14538181"/>
            <a:ext cx="27845703" cy="1003156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913951" y="26519717"/>
            <a:ext cx="22931754" cy="11959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8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5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3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7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8B88A-755E-4442-B021-ED58089D75BF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41CB6-BCD1-4E94-A8FC-475098211C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F89FA-7AD0-4A61-A015-66F51839F6A0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F0282-3B8B-4CB7-BC60-046C635A47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23750748" y="1874154"/>
            <a:ext cx="7370920" cy="3993124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37982" y="1874154"/>
            <a:ext cx="21566770" cy="3993124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EC733-AEED-4824-9D4B-47DA0B30B2A5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D874C-3FC6-4498-A40D-94B1B5A83B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EABCB-A1BB-428D-BD68-5F482BE40C83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A7EAE-1DCB-442D-9EE8-153AB0B068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7786" y="30073019"/>
            <a:ext cx="27845703" cy="9294901"/>
          </a:xfrm>
        </p:spPr>
        <p:txBody>
          <a:bodyPr anchor="t"/>
          <a:lstStyle>
            <a:lvl1pPr algn="l">
              <a:defRPr sz="17998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87786" y="19835630"/>
            <a:ext cx="27845703" cy="10237387"/>
          </a:xfrm>
        </p:spPr>
        <p:txBody>
          <a:bodyPr anchor="b"/>
          <a:lstStyle>
            <a:lvl1pPr marL="0" indent="0">
              <a:buNone/>
              <a:defRPr sz="8999">
                <a:solidFill>
                  <a:schemeClr val="tx1">
                    <a:tint val="75000"/>
                  </a:schemeClr>
                </a:solidFill>
              </a:defRPr>
            </a:lvl1pPr>
            <a:lvl2pPr marL="2057194" indent="0">
              <a:buNone/>
              <a:defRPr sz="8099">
                <a:solidFill>
                  <a:schemeClr val="tx1">
                    <a:tint val="75000"/>
                  </a:schemeClr>
                </a:solidFill>
              </a:defRPr>
            </a:lvl2pPr>
            <a:lvl3pPr marL="4114389" indent="0">
              <a:buNone/>
              <a:defRPr sz="7199">
                <a:solidFill>
                  <a:schemeClr val="tx1">
                    <a:tint val="75000"/>
                  </a:schemeClr>
                </a:solidFill>
              </a:defRPr>
            </a:lvl3pPr>
            <a:lvl4pPr marL="617158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4pPr>
            <a:lvl5pPr marL="8228777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5pPr>
            <a:lvl6pPr marL="1028597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6pPr>
            <a:lvl7pPr marL="12343166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7pPr>
            <a:lvl8pPr marL="14400360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8pPr>
            <a:lvl9pPr marL="16457554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CA0DA-C761-46E9-8D07-41A669FB2FD5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5524D-3F48-4829-8AC7-C5426A338F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37985" y="10919890"/>
            <a:ext cx="14468845" cy="30885507"/>
          </a:xfrm>
        </p:spPr>
        <p:txBody>
          <a:bodyPr/>
          <a:lstStyle>
            <a:lvl1pPr>
              <a:defRPr sz="12599"/>
            </a:lvl1pPr>
            <a:lvl2pPr>
              <a:defRPr sz="10799"/>
            </a:lvl2pPr>
            <a:lvl3pPr>
              <a:defRPr sz="8999"/>
            </a:lvl3pPr>
            <a:lvl4pPr>
              <a:defRPr sz="8099"/>
            </a:lvl4pPr>
            <a:lvl5pPr>
              <a:defRPr sz="8099"/>
            </a:lvl5pPr>
            <a:lvl6pPr>
              <a:defRPr sz="8099"/>
            </a:lvl6pPr>
            <a:lvl7pPr>
              <a:defRPr sz="8099"/>
            </a:lvl7pPr>
            <a:lvl8pPr>
              <a:defRPr sz="8099"/>
            </a:lvl8pPr>
            <a:lvl9pPr>
              <a:defRPr sz="80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6652824" y="10919890"/>
            <a:ext cx="14468845" cy="30885507"/>
          </a:xfrm>
        </p:spPr>
        <p:txBody>
          <a:bodyPr/>
          <a:lstStyle>
            <a:lvl1pPr>
              <a:defRPr sz="12599"/>
            </a:lvl1pPr>
            <a:lvl2pPr>
              <a:defRPr sz="10799"/>
            </a:lvl2pPr>
            <a:lvl3pPr>
              <a:defRPr sz="8999"/>
            </a:lvl3pPr>
            <a:lvl4pPr>
              <a:defRPr sz="8099"/>
            </a:lvl4pPr>
            <a:lvl5pPr>
              <a:defRPr sz="8099"/>
            </a:lvl5pPr>
            <a:lvl6pPr>
              <a:defRPr sz="8099"/>
            </a:lvl6pPr>
            <a:lvl7pPr>
              <a:defRPr sz="8099"/>
            </a:lvl7pPr>
            <a:lvl8pPr>
              <a:defRPr sz="8099"/>
            </a:lvl8pPr>
            <a:lvl9pPr>
              <a:defRPr sz="80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4881-6129-424A-9AA2-0998EE727A4D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2F62C-1769-43FA-8864-471D914CB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37982" y="10475727"/>
            <a:ext cx="14474535" cy="4365784"/>
          </a:xfrm>
        </p:spPr>
        <p:txBody>
          <a:bodyPr anchor="b"/>
          <a:lstStyle>
            <a:lvl1pPr marL="0" indent="0">
              <a:buNone/>
              <a:defRPr sz="10799" b="1"/>
            </a:lvl1pPr>
            <a:lvl2pPr marL="2057194" indent="0">
              <a:buNone/>
              <a:defRPr sz="8999" b="1"/>
            </a:lvl2pPr>
            <a:lvl3pPr marL="4114389" indent="0">
              <a:buNone/>
              <a:defRPr sz="8099" b="1"/>
            </a:lvl3pPr>
            <a:lvl4pPr marL="6171583" indent="0">
              <a:buNone/>
              <a:defRPr sz="7199" b="1"/>
            </a:lvl4pPr>
            <a:lvl5pPr marL="8228777" indent="0">
              <a:buNone/>
              <a:defRPr sz="7199" b="1"/>
            </a:lvl5pPr>
            <a:lvl6pPr marL="10285971" indent="0">
              <a:buNone/>
              <a:defRPr sz="7199" b="1"/>
            </a:lvl6pPr>
            <a:lvl7pPr marL="12343166" indent="0">
              <a:buNone/>
              <a:defRPr sz="7199" b="1"/>
            </a:lvl7pPr>
            <a:lvl8pPr marL="14400360" indent="0">
              <a:buNone/>
              <a:defRPr sz="7199" b="1"/>
            </a:lvl8pPr>
            <a:lvl9pPr marL="16457554" indent="0">
              <a:buNone/>
              <a:defRPr sz="7199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637982" y="14841508"/>
            <a:ext cx="14474535" cy="26963881"/>
          </a:xfrm>
        </p:spPr>
        <p:txBody>
          <a:bodyPr/>
          <a:lstStyle>
            <a:lvl1pPr>
              <a:defRPr sz="10799"/>
            </a:lvl1pPr>
            <a:lvl2pPr>
              <a:defRPr sz="8999"/>
            </a:lvl2pPr>
            <a:lvl3pPr>
              <a:defRPr sz="8099"/>
            </a:lvl3pPr>
            <a:lvl4pPr>
              <a:defRPr sz="7199"/>
            </a:lvl4pPr>
            <a:lvl5pPr>
              <a:defRPr sz="7199"/>
            </a:lvl5pPr>
            <a:lvl6pPr>
              <a:defRPr sz="7199"/>
            </a:lvl6pPr>
            <a:lvl7pPr>
              <a:defRPr sz="7199"/>
            </a:lvl7pPr>
            <a:lvl8pPr>
              <a:defRPr sz="7199"/>
            </a:lvl8pPr>
            <a:lvl9pPr>
              <a:defRPr sz="71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16641451" y="10475727"/>
            <a:ext cx="14480220" cy="4365784"/>
          </a:xfrm>
        </p:spPr>
        <p:txBody>
          <a:bodyPr anchor="b"/>
          <a:lstStyle>
            <a:lvl1pPr marL="0" indent="0">
              <a:buNone/>
              <a:defRPr sz="10799" b="1"/>
            </a:lvl1pPr>
            <a:lvl2pPr marL="2057194" indent="0">
              <a:buNone/>
              <a:defRPr sz="8999" b="1"/>
            </a:lvl2pPr>
            <a:lvl3pPr marL="4114389" indent="0">
              <a:buNone/>
              <a:defRPr sz="8099" b="1"/>
            </a:lvl3pPr>
            <a:lvl4pPr marL="6171583" indent="0">
              <a:buNone/>
              <a:defRPr sz="7199" b="1"/>
            </a:lvl4pPr>
            <a:lvl5pPr marL="8228777" indent="0">
              <a:buNone/>
              <a:defRPr sz="7199" b="1"/>
            </a:lvl5pPr>
            <a:lvl6pPr marL="10285971" indent="0">
              <a:buNone/>
              <a:defRPr sz="7199" b="1"/>
            </a:lvl6pPr>
            <a:lvl7pPr marL="12343166" indent="0">
              <a:buNone/>
              <a:defRPr sz="7199" b="1"/>
            </a:lvl7pPr>
            <a:lvl8pPr marL="14400360" indent="0">
              <a:buNone/>
              <a:defRPr sz="7199" b="1"/>
            </a:lvl8pPr>
            <a:lvl9pPr marL="16457554" indent="0">
              <a:buNone/>
              <a:defRPr sz="7199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16641451" y="14841508"/>
            <a:ext cx="14480220" cy="26963881"/>
          </a:xfrm>
        </p:spPr>
        <p:txBody>
          <a:bodyPr/>
          <a:lstStyle>
            <a:lvl1pPr>
              <a:defRPr sz="10799"/>
            </a:lvl1pPr>
            <a:lvl2pPr>
              <a:defRPr sz="8999"/>
            </a:lvl2pPr>
            <a:lvl3pPr>
              <a:defRPr sz="8099"/>
            </a:lvl3pPr>
            <a:lvl4pPr>
              <a:defRPr sz="7199"/>
            </a:lvl4pPr>
            <a:lvl5pPr>
              <a:defRPr sz="7199"/>
            </a:lvl5pPr>
            <a:lvl6pPr>
              <a:defRPr sz="7199"/>
            </a:lvl6pPr>
            <a:lvl7pPr>
              <a:defRPr sz="7199"/>
            </a:lvl7pPr>
            <a:lvl8pPr>
              <a:defRPr sz="7199"/>
            </a:lvl8pPr>
            <a:lvl9pPr>
              <a:defRPr sz="71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2A7B5-97B6-4C40-AE48-F214F9512377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051B4-985B-4FA0-8688-299EA31911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60B14-AF83-4306-B699-3686FC3E2E57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BAC44-11B1-4C59-AAC3-6F7AB94188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C9734-9113-4C7A-B0D1-03AB31263510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52A36-A51E-4B9A-ACBF-BBD87AAEE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37984" y="1863318"/>
            <a:ext cx="10777700" cy="7929915"/>
          </a:xfrm>
        </p:spPr>
        <p:txBody>
          <a:bodyPr anchor="b"/>
          <a:lstStyle>
            <a:lvl1pPr algn="l">
              <a:defRPr sz="8999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08114" y="1863317"/>
            <a:ext cx="18313554" cy="39942076"/>
          </a:xfrm>
        </p:spPr>
        <p:txBody>
          <a:bodyPr/>
          <a:lstStyle>
            <a:lvl1pPr>
              <a:defRPr sz="14399"/>
            </a:lvl1pPr>
            <a:lvl2pPr>
              <a:defRPr sz="12599"/>
            </a:lvl2pPr>
            <a:lvl3pPr>
              <a:defRPr sz="10799"/>
            </a:lvl3pPr>
            <a:lvl4pPr>
              <a:defRPr sz="8999"/>
            </a:lvl4pPr>
            <a:lvl5pPr>
              <a:defRPr sz="8999"/>
            </a:lvl5pPr>
            <a:lvl6pPr>
              <a:defRPr sz="8999"/>
            </a:lvl6pPr>
            <a:lvl7pPr>
              <a:defRPr sz="8999"/>
            </a:lvl7pPr>
            <a:lvl8pPr>
              <a:defRPr sz="8999"/>
            </a:lvl8pPr>
            <a:lvl9pPr>
              <a:defRPr sz="8999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37984" y="9793234"/>
            <a:ext cx="10777700" cy="32012161"/>
          </a:xfrm>
        </p:spPr>
        <p:txBody>
          <a:bodyPr/>
          <a:lstStyle>
            <a:lvl1pPr marL="0" indent="0">
              <a:buNone/>
              <a:defRPr sz="6299"/>
            </a:lvl1pPr>
            <a:lvl2pPr marL="2057194" indent="0">
              <a:buNone/>
              <a:defRPr sz="5399"/>
            </a:lvl2pPr>
            <a:lvl3pPr marL="4114389" indent="0">
              <a:buNone/>
              <a:defRPr sz="4500"/>
            </a:lvl3pPr>
            <a:lvl4pPr marL="6171583" indent="0">
              <a:buNone/>
              <a:defRPr sz="4100"/>
            </a:lvl4pPr>
            <a:lvl5pPr marL="8228777" indent="0">
              <a:buNone/>
              <a:defRPr sz="4100"/>
            </a:lvl5pPr>
            <a:lvl6pPr marL="10285971" indent="0">
              <a:buNone/>
              <a:defRPr sz="4100"/>
            </a:lvl6pPr>
            <a:lvl7pPr marL="12343166" indent="0">
              <a:buNone/>
              <a:defRPr sz="4100"/>
            </a:lvl7pPr>
            <a:lvl8pPr marL="14400360" indent="0">
              <a:buNone/>
              <a:defRPr sz="4100"/>
            </a:lvl8pPr>
            <a:lvl9pPr marL="16457554" indent="0">
              <a:buNone/>
              <a:defRPr sz="41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44C6A-80BD-44DE-ACCA-132F69CAB9FE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6BB5B-C6AF-4E2D-AF1F-B035220065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21123" y="32759654"/>
            <a:ext cx="19655790" cy="3867461"/>
          </a:xfrm>
        </p:spPr>
        <p:txBody>
          <a:bodyPr anchor="b"/>
          <a:lstStyle>
            <a:lvl1pPr algn="l">
              <a:defRPr sz="8999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421123" y="4181623"/>
            <a:ext cx="19655790" cy="28079700"/>
          </a:xfrm>
        </p:spPr>
        <p:txBody>
          <a:bodyPr rtlCol="0">
            <a:normAutofit/>
          </a:bodyPr>
          <a:lstStyle>
            <a:lvl1pPr marL="0" indent="0">
              <a:buNone/>
              <a:defRPr sz="14399"/>
            </a:lvl1pPr>
            <a:lvl2pPr marL="2057194" indent="0">
              <a:buNone/>
              <a:defRPr sz="12599"/>
            </a:lvl2pPr>
            <a:lvl3pPr marL="4114389" indent="0">
              <a:buNone/>
              <a:defRPr sz="10799"/>
            </a:lvl3pPr>
            <a:lvl4pPr marL="6171583" indent="0">
              <a:buNone/>
              <a:defRPr sz="8999"/>
            </a:lvl4pPr>
            <a:lvl5pPr marL="8228777" indent="0">
              <a:buNone/>
              <a:defRPr sz="8999"/>
            </a:lvl5pPr>
            <a:lvl6pPr marL="10285971" indent="0">
              <a:buNone/>
              <a:defRPr sz="8999"/>
            </a:lvl6pPr>
            <a:lvl7pPr marL="12343166" indent="0">
              <a:buNone/>
              <a:defRPr sz="8999"/>
            </a:lvl7pPr>
            <a:lvl8pPr marL="14400360" indent="0">
              <a:buNone/>
              <a:defRPr sz="8999"/>
            </a:lvl8pPr>
            <a:lvl9pPr marL="16457554" indent="0">
              <a:buNone/>
              <a:defRPr sz="8999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21123" y="36627115"/>
            <a:ext cx="19655790" cy="5492439"/>
          </a:xfrm>
        </p:spPr>
        <p:txBody>
          <a:bodyPr/>
          <a:lstStyle>
            <a:lvl1pPr marL="0" indent="0">
              <a:buNone/>
              <a:defRPr sz="6299"/>
            </a:lvl1pPr>
            <a:lvl2pPr marL="2057194" indent="0">
              <a:buNone/>
              <a:defRPr sz="5399"/>
            </a:lvl2pPr>
            <a:lvl3pPr marL="4114389" indent="0">
              <a:buNone/>
              <a:defRPr sz="4500"/>
            </a:lvl3pPr>
            <a:lvl4pPr marL="6171583" indent="0">
              <a:buNone/>
              <a:defRPr sz="4100"/>
            </a:lvl4pPr>
            <a:lvl5pPr marL="8228777" indent="0">
              <a:buNone/>
              <a:defRPr sz="4100"/>
            </a:lvl5pPr>
            <a:lvl6pPr marL="10285971" indent="0">
              <a:buNone/>
              <a:defRPr sz="4100"/>
            </a:lvl6pPr>
            <a:lvl7pPr marL="12343166" indent="0">
              <a:buNone/>
              <a:defRPr sz="4100"/>
            </a:lvl7pPr>
            <a:lvl8pPr marL="14400360" indent="0">
              <a:buNone/>
              <a:defRPr sz="4100"/>
            </a:lvl8pPr>
            <a:lvl9pPr marL="16457554" indent="0">
              <a:buNone/>
              <a:defRPr sz="41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E308F-22E6-4231-A12E-2013A03EC257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AB042-F96C-467A-90BA-415D76324F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638154" y="1874585"/>
            <a:ext cx="29483345" cy="7799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638154" y="10920519"/>
            <a:ext cx="29483345" cy="30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638154" y="43375729"/>
            <a:ext cx="7643578" cy="24920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399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1718CA-EDDD-4D86-9C53-2C8DC5E359D4}" type="datetimeFigureOut">
              <a:rPr lang="cs-CZ"/>
              <a:pPr>
                <a:defRPr/>
              </a:pPr>
              <a:t>21.06.2019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1193477" y="43375729"/>
            <a:ext cx="10372699" cy="24920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399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23477920" y="43375729"/>
            <a:ext cx="7643578" cy="2492037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399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02EC0C-6E78-4B9B-94D4-2C1F87C572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114389" rtl="0" fontAlgn="base">
        <a:spcBef>
          <a:spcPct val="0"/>
        </a:spcBef>
        <a:spcAft>
          <a:spcPct val="0"/>
        </a:spcAft>
        <a:defRPr sz="19798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2pPr>
      <a:lvl3pPr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3pPr>
      <a:lvl4pPr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4pPr>
      <a:lvl5pPr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5pPr>
      <a:lvl6pPr marL="457154"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6pPr>
      <a:lvl7pPr marL="914309"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7pPr>
      <a:lvl8pPr marL="1371463"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8pPr>
      <a:lvl9pPr marL="1828617" algn="ctr" defTabSz="4114389" rtl="0" fontAlgn="base">
        <a:spcBef>
          <a:spcPct val="0"/>
        </a:spcBef>
        <a:spcAft>
          <a:spcPct val="0"/>
        </a:spcAft>
        <a:defRPr sz="19798">
          <a:solidFill>
            <a:schemeClr val="tx1"/>
          </a:solidFill>
          <a:latin typeface="Calibri" pitchFamily="34" charset="0"/>
        </a:defRPr>
      </a:lvl9pPr>
    </p:titleStyle>
    <p:bodyStyle>
      <a:lvl1pPr marL="1542896" indent="-1542896" algn="l" defTabSz="4114389" rtl="0" fontAlgn="base">
        <a:spcBef>
          <a:spcPct val="20000"/>
        </a:spcBef>
        <a:spcAft>
          <a:spcPct val="0"/>
        </a:spcAft>
        <a:buFont typeface="Arial" charset="0"/>
        <a:buChar char="•"/>
        <a:defRPr sz="14399" kern="1200">
          <a:solidFill>
            <a:schemeClr val="tx1"/>
          </a:solidFill>
          <a:latin typeface="+mn-lt"/>
          <a:ea typeface="+mn-ea"/>
          <a:cs typeface="+mn-cs"/>
        </a:defRPr>
      </a:lvl1pPr>
      <a:lvl2pPr marL="3342941" indent="-1285746" algn="l" defTabSz="4114389" rtl="0" fontAlgn="base">
        <a:spcBef>
          <a:spcPct val="20000"/>
        </a:spcBef>
        <a:spcAft>
          <a:spcPct val="0"/>
        </a:spcAft>
        <a:buFont typeface="Arial" charset="0"/>
        <a:buChar char="–"/>
        <a:defRPr sz="12599" kern="1200">
          <a:solidFill>
            <a:schemeClr val="tx1"/>
          </a:solidFill>
          <a:latin typeface="+mn-lt"/>
          <a:ea typeface="+mn-ea"/>
          <a:cs typeface="+mn-cs"/>
        </a:defRPr>
      </a:lvl2pPr>
      <a:lvl3pPr marL="5142986" indent="-1028597" algn="l" defTabSz="4114389" rtl="0" fontAlgn="base">
        <a:spcBef>
          <a:spcPct val="20000"/>
        </a:spcBef>
        <a:spcAft>
          <a:spcPct val="0"/>
        </a:spcAft>
        <a:buFont typeface="Arial" charset="0"/>
        <a:buChar char="•"/>
        <a:defRPr sz="10799" kern="1200">
          <a:solidFill>
            <a:schemeClr val="tx1"/>
          </a:solidFill>
          <a:latin typeface="+mn-lt"/>
          <a:ea typeface="+mn-ea"/>
          <a:cs typeface="+mn-cs"/>
        </a:defRPr>
      </a:lvl3pPr>
      <a:lvl4pPr marL="7200180" indent="-1028597" algn="l" defTabSz="4114389" rtl="0" fontAlgn="base">
        <a:spcBef>
          <a:spcPct val="20000"/>
        </a:spcBef>
        <a:spcAft>
          <a:spcPct val="0"/>
        </a:spcAft>
        <a:buFont typeface="Arial" charset="0"/>
        <a:buChar char="–"/>
        <a:defRPr sz="8999" kern="1200">
          <a:solidFill>
            <a:schemeClr val="tx1"/>
          </a:solidFill>
          <a:latin typeface="+mn-lt"/>
          <a:ea typeface="+mn-ea"/>
          <a:cs typeface="+mn-cs"/>
        </a:defRPr>
      </a:lvl4pPr>
      <a:lvl5pPr marL="9257374" indent="-1028597" algn="l" defTabSz="4114389" rtl="0" fontAlgn="base">
        <a:spcBef>
          <a:spcPct val="20000"/>
        </a:spcBef>
        <a:spcAft>
          <a:spcPct val="0"/>
        </a:spcAft>
        <a:buFont typeface="Arial" charset="0"/>
        <a:buChar char="»"/>
        <a:defRPr sz="8999" kern="1200">
          <a:solidFill>
            <a:schemeClr val="tx1"/>
          </a:solidFill>
          <a:latin typeface="+mn-lt"/>
          <a:ea typeface="+mn-ea"/>
          <a:cs typeface="+mn-cs"/>
        </a:defRPr>
      </a:lvl5pPr>
      <a:lvl6pPr marL="11314568" indent="-1028597" algn="l" defTabSz="4114389" rtl="0" eaLnBrk="1" latinLnBrk="0" hangingPunct="1">
        <a:spcBef>
          <a:spcPct val="20000"/>
        </a:spcBef>
        <a:buFont typeface="Arial" panose="020B0604020202020204" pitchFamily="34" charset="0"/>
        <a:buChar char="•"/>
        <a:defRPr sz="8999" kern="1200">
          <a:solidFill>
            <a:schemeClr val="tx1"/>
          </a:solidFill>
          <a:latin typeface="+mn-lt"/>
          <a:ea typeface="+mn-ea"/>
          <a:cs typeface="+mn-cs"/>
        </a:defRPr>
      </a:lvl6pPr>
      <a:lvl7pPr marL="13371763" indent="-1028597" algn="l" defTabSz="4114389" rtl="0" eaLnBrk="1" latinLnBrk="0" hangingPunct="1">
        <a:spcBef>
          <a:spcPct val="20000"/>
        </a:spcBef>
        <a:buFont typeface="Arial" panose="020B0604020202020204" pitchFamily="34" charset="0"/>
        <a:buChar char="•"/>
        <a:defRPr sz="8999" kern="1200">
          <a:solidFill>
            <a:schemeClr val="tx1"/>
          </a:solidFill>
          <a:latin typeface="+mn-lt"/>
          <a:ea typeface="+mn-ea"/>
          <a:cs typeface="+mn-cs"/>
        </a:defRPr>
      </a:lvl7pPr>
      <a:lvl8pPr marL="15428957" indent="-1028597" algn="l" defTabSz="4114389" rtl="0" eaLnBrk="1" latinLnBrk="0" hangingPunct="1">
        <a:spcBef>
          <a:spcPct val="20000"/>
        </a:spcBef>
        <a:buFont typeface="Arial" panose="020B0604020202020204" pitchFamily="34" charset="0"/>
        <a:buChar char="•"/>
        <a:defRPr sz="8999" kern="1200">
          <a:solidFill>
            <a:schemeClr val="tx1"/>
          </a:solidFill>
          <a:latin typeface="+mn-lt"/>
          <a:ea typeface="+mn-ea"/>
          <a:cs typeface="+mn-cs"/>
        </a:defRPr>
      </a:lvl8pPr>
      <a:lvl9pPr marL="17486151" indent="-1028597" algn="l" defTabSz="4114389" rtl="0" eaLnBrk="1" latinLnBrk="0" hangingPunct="1">
        <a:spcBef>
          <a:spcPct val="20000"/>
        </a:spcBef>
        <a:buFont typeface="Arial" panose="020B0604020202020204" pitchFamily="34" charset="0"/>
        <a:buChar char="•"/>
        <a:defRPr sz="8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1pPr>
      <a:lvl2pPr marL="2057194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2pPr>
      <a:lvl3pPr marL="4114389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3pPr>
      <a:lvl4pPr marL="6171583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4pPr>
      <a:lvl5pPr marL="8228777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5pPr>
      <a:lvl6pPr marL="10285971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6pPr>
      <a:lvl7pPr marL="12343166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7pPr>
      <a:lvl8pPr marL="14400360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8pPr>
      <a:lvl9pPr marL="16457554" algn="l" defTabSz="4114389" rtl="0" eaLnBrk="1" latinLnBrk="0" hangingPunct="1">
        <a:defRPr sz="80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ovéPole 7"/>
          <p:cNvSpPr txBox="1">
            <a:spLocks noChangeArrowheads="1"/>
          </p:cNvSpPr>
          <p:nvPr/>
        </p:nvSpPr>
        <p:spPr bwMode="auto">
          <a:xfrm>
            <a:off x="1656175" y="431743"/>
            <a:ext cx="29267941" cy="201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6599" b="1">
                <a:latin typeface="Times New Roman" pitchFamily="18" charset="0"/>
                <a:cs typeface="Times New Roman" pitchFamily="18" charset="0"/>
              </a:rPr>
              <a:t>Název bakalářské nebo diplomové práce</a:t>
            </a:r>
          </a:p>
        </p:txBody>
      </p:sp>
      <p:sp>
        <p:nvSpPr>
          <p:cNvPr id="13314" name="TextovéPole 9"/>
          <p:cNvSpPr txBox="1">
            <a:spLocks noChangeArrowheads="1"/>
          </p:cNvSpPr>
          <p:nvPr/>
        </p:nvSpPr>
        <p:spPr bwMode="auto">
          <a:xfrm>
            <a:off x="1689785" y="2592037"/>
            <a:ext cx="20214069" cy="193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5999" b="1" dirty="0">
                <a:latin typeface="Times New Roman" pitchFamily="18" charset="0"/>
                <a:cs typeface="Times New Roman" pitchFamily="18" charset="0"/>
              </a:rPr>
              <a:t>Jméno a příjmení</a:t>
            </a:r>
          </a:p>
          <a:p>
            <a:r>
              <a:rPr lang="cs-CZ" sz="5999" b="1" dirty="0">
                <a:latin typeface="Times New Roman" pitchFamily="18" charset="0"/>
                <a:cs typeface="Times New Roman" pitchFamily="18" charset="0"/>
              </a:rPr>
              <a:t>Ústav</a:t>
            </a:r>
          </a:p>
        </p:txBody>
      </p:sp>
      <p:pic>
        <p:nvPicPr>
          <p:cNvPr id="13315" name="Obrázek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56527" y="2447594"/>
            <a:ext cx="7141328" cy="188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bdélník 12"/>
          <p:cNvSpPr/>
          <p:nvPr/>
        </p:nvSpPr>
        <p:spPr>
          <a:xfrm>
            <a:off x="1689785" y="5136454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17" name="TextovéPole 11"/>
          <p:cNvSpPr txBox="1">
            <a:spLocks noChangeArrowheads="1"/>
          </p:cNvSpPr>
          <p:nvPr/>
        </p:nvSpPr>
        <p:spPr bwMode="auto">
          <a:xfrm>
            <a:off x="1702483" y="8611020"/>
            <a:ext cx="13679219" cy="258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 dirty="0">
                <a:latin typeface="Calibri" pitchFamily="34" charset="0"/>
              </a:rPr>
              <a:t>Obr. 1 – strana z prezentace závěrečné práce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17377948" y="5136454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19" name="TextovéPole 15"/>
          <p:cNvSpPr txBox="1">
            <a:spLocks noChangeArrowheads="1"/>
          </p:cNvSpPr>
          <p:nvPr/>
        </p:nvSpPr>
        <p:spPr bwMode="auto">
          <a:xfrm>
            <a:off x="17390646" y="8611020"/>
            <a:ext cx="13679219" cy="258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2 – strana z prezentace závěrečné práce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1689785" y="15479200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21" name="TextovéPole 17"/>
          <p:cNvSpPr txBox="1">
            <a:spLocks noChangeArrowheads="1"/>
          </p:cNvSpPr>
          <p:nvPr/>
        </p:nvSpPr>
        <p:spPr bwMode="auto">
          <a:xfrm>
            <a:off x="1702483" y="18953767"/>
            <a:ext cx="13679219" cy="258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3 – strana z prezentace závěrečné práce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17377948" y="15479200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23" name="TextovéPole 19"/>
          <p:cNvSpPr txBox="1">
            <a:spLocks noChangeArrowheads="1"/>
          </p:cNvSpPr>
          <p:nvPr/>
        </p:nvSpPr>
        <p:spPr bwMode="auto">
          <a:xfrm>
            <a:off x="17390646" y="18953767"/>
            <a:ext cx="13679219" cy="258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4 – strana z prezentace závěrečné práce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1689785" y="25775916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25" name="TextovéPole 21"/>
          <p:cNvSpPr txBox="1">
            <a:spLocks noChangeArrowheads="1"/>
          </p:cNvSpPr>
          <p:nvPr/>
        </p:nvSpPr>
        <p:spPr bwMode="auto">
          <a:xfrm>
            <a:off x="1702483" y="29250482"/>
            <a:ext cx="13679219" cy="2584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5 – strana z prezentace závěrečné práce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17377948" y="25775916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27" name="TextovéPole 23"/>
          <p:cNvSpPr txBox="1">
            <a:spLocks noChangeArrowheads="1"/>
          </p:cNvSpPr>
          <p:nvPr/>
        </p:nvSpPr>
        <p:spPr bwMode="auto">
          <a:xfrm>
            <a:off x="17390646" y="29250482"/>
            <a:ext cx="13679219" cy="2584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6 – strana z prezentace závěrečné práce</a:t>
            </a:r>
          </a:p>
        </p:txBody>
      </p:sp>
      <p:sp>
        <p:nvSpPr>
          <p:cNvPr id="25" name="Obdélník 24"/>
          <p:cNvSpPr/>
          <p:nvPr/>
        </p:nvSpPr>
        <p:spPr>
          <a:xfrm>
            <a:off x="1689785" y="36071044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29" name="TextovéPole 25"/>
          <p:cNvSpPr txBox="1">
            <a:spLocks noChangeArrowheads="1"/>
          </p:cNvSpPr>
          <p:nvPr/>
        </p:nvSpPr>
        <p:spPr bwMode="auto">
          <a:xfrm>
            <a:off x="1702483" y="39545610"/>
            <a:ext cx="13679219" cy="258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7 – strana z prezentace závěrečné práce</a:t>
            </a:r>
          </a:p>
        </p:txBody>
      </p:sp>
      <p:sp>
        <p:nvSpPr>
          <p:cNvPr id="27" name="Obdélník 26"/>
          <p:cNvSpPr/>
          <p:nvPr/>
        </p:nvSpPr>
        <p:spPr>
          <a:xfrm>
            <a:off x="17377948" y="36071044"/>
            <a:ext cx="13679219" cy="97491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8099"/>
          </a:p>
        </p:txBody>
      </p:sp>
      <p:sp>
        <p:nvSpPr>
          <p:cNvPr id="13331" name="TextovéPole 27"/>
          <p:cNvSpPr txBox="1">
            <a:spLocks noChangeArrowheads="1"/>
          </p:cNvSpPr>
          <p:nvPr/>
        </p:nvSpPr>
        <p:spPr bwMode="auto">
          <a:xfrm>
            <a:off x="17390646" y="39545610"/>
            <a:ext cx="13679219" cy="258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8099">
                <a:latin typeface="Calibri" pitchFamily="34" charset="0"/>
              </a:rPr>
              <a:t>Obr. 8 – strana z prezentace závěrečné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10944</TotalTime>
  <Words>81</Words>
  <Application>Microsoft Office PowerPoint</Application>
  <PresentationFormat>Vlastní</PresentationFormat>
  <Paragraphs>11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Motiv systému Office</vt:lpstr>
      <vt:lpstr>Prezentace aplikace PowerPoint</vt:lpstr>
    </vt:vector>
  </TitlesOfParts>
  <Company>VUT Brno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 Fuis</dc:creator>
  <cp:lastModifiedBy>fuis</cp:lastModifiedBy>
  <cp:revision>12</cp:revision>
  <dcterms:created xsi:type="dcterms:W3CDTF">2016-05-24T09:35:16Z</dcterms:created>
  <dcterms:modified xsi:type="dcterms:W3CDTF">2019-06-21T08:18:05Z</dcterms:modified>
</cp:coreProperties>
</file>