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=""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39999"/>
            <a:ext cx="3026399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39999"/>
            <a:ext cx="3026399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2687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2687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Physical </a:t>
            </a:r>
            <a:r>
              <a:rPr lang="en-US" b="1" spc="50" dirty="0" smtClean="0"/>
              <a:t>Engineering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Physical </a:t>
            </a:r>
            <a:r>
              <a:rPr lang="en-US" b="1" spc="50" dirty="0" smtClean="0"/>
              <a:t>Engineering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pc="50" dirty="0" err="1"/>
              <a:t>physics.fme.vutbr.cz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prof. RNDr. Tomáš Šikola, </a:t>
            </a:r>
            <a:r>
              <a:rPr lang="sk-SK" dirty="0" smtClean="0"/>
              <a:t>CSc.</a:t>
            </a:r>
          </a:p>
          <a:p>
            <a:r>
              <a:rPr lang="en-US" spc="50" dirty="0" smtClean="0"/>
              <a:t>Director </a:t>
            </a:r>
            <a:r>
              <a:rPr lang="en-US" spc="50" dirty="0"/>
              <a:t>of the </a:t>
            </a:r>
            <a:r>
              <a:rPr lang="en-US" spc="50" dirty="0" smtClean="0"/>
              <a:t>Institute</a:t>
            </a:r>
          </a:p>
          <a:p>
            <a:r>
              <a:rPr lang="nb-NO" spc="50" dirty="0" err="1"/>
              <a:t>sikola@fme.vutbr.cz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spc="50" dirty="0"/>
              <a:t>Ústav fyzikálního </a:t>
            </a:r>
            <a:r>
              <a:rPr lang="cs-CZ" b="1" spc="50" dirty="0" smtClean="0"/>
              <a:t>inženýrství</a:t>
            </a:r>
          </a:p>
          <a:p>
            <a:r>
              <a:rPr lang="cs-CZ" dirty="0" smtClean="0"/>
              <a:t>Fakulta </a:t>
            </a:r>
            <a:r>
              <a:rPr lang="cs-CZ" dirty="0" smtClean="0"/>
              <a:t>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spc="50" dirty="0"/>
              <a:t>Ústav fyzikálního </a:t>
            </a:r>
            <a:r>
              <a:rPr lang="cs-CZ" b="1" spc="50" dirty="0" smtClean="0"/>
              <a:t>inženýrství</a:t>
            </a:r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pc="50" dirty="0" err="1"/>
              <a:t>physics.fme.vutbr.cz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prof. RNDr. Tomáš Šikola, </a:t>
            </a:r>
            <a:r>
              <a:rPr lang="sk-SK" dirty="0" smtClean="0"/>
              <a:t>CSc.</a:t>
            </a:r>
          </a:p>
          <a:p>
            <a:r>
              <a:rPr lang="cs-CZ" spc="50" dirty="0" smtClean="0"/>
              <a:t>ředitel </a:t>
            </a:r>
            <a:r>
              <a:rPr lang="cs-CZ" spc="50" dirty="0" smtClean="0"/>
              <a:t>ú</a:t>
            </a:r>
            <a:r>
              <a:rPr lang="cs-CZ" spc="50" dirty="0" smtClean="0"/>
              <a:t>stavu</a:t>
            </a:r>
            <a:endParaRPr lang="cs-CZ" spc="50" dirty="0"/>
          </a:p>
          <a:p>
            <a:r>
              <a:rPr lang="nb-NO" spc="50" dirty="0" err="1"/>
              <a:t>sikola@fme.vutbr.cz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7125</TotalTime>
  <Words>265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340</cp:revision>
  <dcterms:created xsi:type="dcterms:W3CDTF">2020-01-29T12:32:03Z</dcterms:created>
  <dcterms:modified xsi:type="dcterms:W3CDTF">2021-05-27T12:07:35Z</dcterms:modified>
</cp:coreProperties>
</file>