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xmlns="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5019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5019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1679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1679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Foreign </a:t>
            </a:r>
            <a:r>
              <a:rPr lang="en-US" b="1" spc="50" dirty="0" smtClean="0"/>
              <a:t>Languages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Foreign </a:t>
            </a:r>
            <a:r>
              <a:rPr lang="en-US" b="1" spc="50" dirty="0" smtClean="0"/>
              <a:t>Languages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pc="50" dirty="0" err="1"/>
              <a:t>uj.fme.vutbr.cz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Mgr. Dita Gálová, </a:t>
            </a:r>
            <a:r>
              <a:rPr lang="sk-SK" dirty="0" smtClean="0"/>
              <a:t>Ph.D.</a:t>
            </a:r>
          </a:p>
          <a:p>
            <a:r>
              <a:rPr lang="en-US" spc="50" dirty="0" smtClean="0"/>
              <a:t>Director </a:t>
            </a:r>
            <a:r>
              <a:rPr lang="en-US" spc="50" dirty="0"/>
              <a:t>of the </a:t>
            </a:r>
            <a:r>
              <a:rPr lang="en-US" spc="50" dirty="0" smtClean="0"/>
              <a:t>Institute</a:t>
            </a:r>
          </a:p>
          <a:p>
            <a:r>
              <a:rPr lang="nb-NO" spc="50" dirty="0" err="1"/>
              <a:t>galova@fme.vutbr.cz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</a:t>
            </a:r>
            <a:r>
              <a:rPr lang="cs-CZ" b="1" dirty="0" smtClean="0"/>
              <a:t>jazyků</a:t>
            </a:r>
          </a:p>
          <a:p>
            <a:r>
              <a:rPr lang="cs-CZ" dirty="0" smtClean="0"/>
              <a:t>Fakulta </a:t>
            </a:r>
            <a:r>
              <a:rPr lang="cs-CZ" dirty="0" smtClean="0"/>
              <a:t>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</a:t>
            </a:r>
            <a:r>
              <a:rPr lang="cs-CZ" b="1" dirty="0" smtClean="0"/>
              <a:t>jazyků</a:t>
            </a:r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pc="50" dirty="0" err="1"/>
              <a:t>uj.fme.vutbr.cz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Mgr. Dita Gálová, </a:t>
            </a:r>
            <a:r>
              <a:rPr lang="sk-SK" dirty="0" smtClean="0"/>
              <a:t>Ph.D.</a:t>
            </a:r>
          </a:p>
          <a:p>
            <a:r>
              <a:rPr lang="cs-CZ" spc="50" dirty="0" smtClean="0"/>
              <a:t>ředitelka </a:t>
            </a:r>
            <a:r>
              <a:rPr lang="cs-CZ" spc="50" dirty="0" smtClean="0"/>
              <a:t>ústavu</a:t>
            </a:r>
            <a:endParaRPr lang="cs-CZ" spc="50" dirty="0"/>
          </a:p>
          <a:p>
            <a:r>
              <a:rPr lang="nb-NO" spc="50" dirty="0" err="1"/>
              <a:t>galova@fme.vutbr.cz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</TotalTime>
  <Words>259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341</cp:revision>
  <dcterms:created xsi:type="dcterms:W3CDTF">2020-01-29T12:32:03Z</dcterms:created>
  <dcterms:modified xsi:type="dcterms:W3CDTF">2021-05-27T14:51:42Z</dcterms:modified>
</cp:coreProperties>
</file>