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672" r:id="rId2"/>
    <p:sldMasterId id="2147483685" r:id="rId3"/>
    <p:sldMasterId id="2147483687" r:id="rId4"/>
  </p:sldMasterIdLst>
  <p:notesMasterIdLst>
    <p:notesMasterId r:id="rId19"/>
  </p:notesMasterIdLst>
  <p:handoutMasterIdLst>
    <p:handoutMasterId r:id="rId20"/>
  </p:handoutMasterIdLst>
  <p:sldIdLst>
    <p:sldId id="361" r:id="rId5"/>
    <p:sldId id="256" r:id="rId6"/>
    <p:sldId id="286" r:id="rId7"/>
    <p:sldId id="357" r:id="rId8"/>
    <p:sldId id="358" r:id="rId9"/>
    <p:sldId id="360" r:id="rId10"/>
    <p:sldId id="359" r:id="rId11"/>
    <p:sldId id="362" r:id="rId12"/>
    <p:sldId id="363" r:id="rId13"/>
    <p:sldId id="364" r:id="rId14"/>
    <p:sldId id="365" r:id="rId15"/>
    <p:sldId id="366" r:id="rId16"/>
    <p:sldId id="367" r:id="rId17"/>
    <p:sldId id="36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S" id="{FFDCA7AA-721A-B644-9A96-E925BCB29B56}">
          <p14:sldIdLst>
            <p14:sldId id="361"/>
            <p14:sldId id="256"/>
            <p14:sldId id="286"/>
            <p14:sldId id="357"/>
            <p14:sldId id="358"/>
            <p14:sldId id="360"/>
            <p14:sldId id="359"/>
          </p14:sldIdLst>
        </p14:section>
        <p14:section name="EN" id="{832D982C-6AC7-1B49-A27B-DD63FF2FFA85}">
          <p14:sldIdLst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uter" initials="" lastIdx="2" clrIdx="0"/>
  <p:cmAuthor id="1" name="hovorkova" initials="h" lastIdx="7" clrIdx="1">
    <p:extLst>
      <p:ext uri="{19B8F6BF-5375-455C-9EA6-DF929625EA0E}">
        <p15:presenceInfo xmlns="" xmlns:p15="http://schemas.microsoft.com/office/powerpoint/2012/main" userId="hovor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  <a:srgbClr val="DB0021"/>
    <a:srgbClr val="F9AF1B"/>
    <a:srgbClr val="8ED1D5"/>
    <a:srgbClr val="4FB3BA"/>
    <a:srgbClr val="13899A"/>
    <a:srgbClr val="073C5D"/>
    <a:srgbClr val="0C1821"/>
    <a:srgbClr val="E45014"/>
    <a:srgbClr val="073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0346" autoAdjust="0"/>
  </p:normalViewPr>
  <p:slideViewPr>
    <p:cSldViewPr>
      <p:cViewPr>
        <p:scale>
          <a:sx n="125" d="100"/>
          <a:sy n="125" d="100"/>
        </p:scale>
        <p:origin x="-624" y="-2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-48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DF37-2D12-A545-B49F-1955A214F8E3}" type="datetime1">
              <a:rPr lang="en-US" smtClean="0"/>
              <a:t>27/05/21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DA60-A933-B44A-A42E-8E87954A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0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51C3-658D-D14F-AABB-E306B047A5E6}" type="datetime1">
              <a:rPr lang="en-US" smtClean="0"/>
              <a:t>27/05/21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Úvodní</a:t>
            </a:r>
            <a:r>
              <a:rPr lang="en-GB" dirty="0" smtClean="0"/>
              <a:t> slide </a:t>
            </a:r>
            <a:r>
              <a:rPr lang="en-GB" dirty="0" err="1" smtClean="0"/>
              <a:t>obecný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Úvodní</a:t>
            </a:r>
            <a:r>
              <a:rPr lang="en-GB" dirty="0" smtClean="0"/>
              <a:t> slide s </a:t>
            </a:r>
            <a:r>
              <a:rPr lang="en-GB" dirty="0" err="1" smtClean="0"/>
              <a:t>vlastním</a:t>
            </a:r>
            <a:r>
              <a:rPr lang="en-GB" dirty="0" smtClean="0"/>
              <a:t> </a:t>
            </a:r>
            <a:r>
              <a:rPr lang="en-GB" dirty="0" err="1" smtClean="0"/>
              <a:t>obrázkem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vložení</a:t>
            </a:r>
            <a:r>
              <a:rPr lang="en-GB" dirty="0" smtClean="0"/>
              <a:t> </a:t>
            </a:r>
            <a:r>
              <a:rPr lang="en-GB" dirty="0" err="1" smtClean="0"/>
              <a:t>obrázku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posuňte</a:t>
            </a:r>
            <a:r>
              <a:rPr lang="en-GB" dirty="0" smtClean="0"/>
              <a:t> “</a:t>
            </a:r>
            <a:r>
              <a:rPr lang="en-GB" dirty="0" err="1" smtClean="0"/>
              <a:t>dozadu</a:t>
            </a:r>
            <a:r>
              <a:rPr lang="en-GB" dirty="0" smtClean="0"/>
              <a:t>”: Arrange/Reorder &gt; Send to Back. Na </a:t>
            </a:r>
            <a:r>
              <a:rPr lang="en-GB" dirty="0" err="1" smtClean="0"/>
              <a:t>vrchu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připraven</a:t>
            </a:r>
            <a:r>
              <a:rPr lang="en-GB" dirty="0" smtClean="0"/>
              <a:t> </a:t>
            </a:r>
            <a:r>
              <a:rPr lang="en-GB" dirty="0" err="1" smtClean="0"/>
              <a:t>popisek</a:t>
            </a:r>
            <a:r>
              <a:rPr lang="en-GB" dirty="0" smtClean="0"/>
              <a:t> k </a:t>
            </a:r>
            <a:r>
              <a:rPr lang="en-GB" dirty="0" err="1" smtClean="0"/>
              <a:t>editaci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Vpravo</a:t>
            </a:r>
            <a:r>
              <a:rPr lang="en-GB" dirty="0" smtClean="0"/>
              <a:t> </a:t>
            </a:r>
            <a:r>
              <a:rPr lang="en-GB" dirty="0" err="1" smtClean="0"/>
              <a:t>doplňte</a:t>
            </a:r>
            <a:r>
              <a:rPr lang="en-GB" dirty="0" smtClean="0"/>
              <a:t>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přednášejícího</a:t>
            </a:r>
            <a:r>
              <a:rPr lang="en-GB" dirty="0" smtClean="0"/>
              <a:t>/</a:t>
            </a:r>
            <a:r>
              <a:rPr lang="en-GB" dirty="0" err="1" smtClean="0"/>
              <a:t>ústav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Úvodní</a:t>
            </a:r>
            <a:r>
              <a:rPr lang="en-GB" dirty="0" smtClean="0"/>
              <a:t> slide </a:t>
            </a:r>
            <a:r>
              <a:rPr lang="en-GB" dirty="0" err="1" smtClean="0"/>
              <a:t>obecný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Úvodní</a:t>
            </a:r>
            <a:r>
              <a:rPr lang="en-GB" dirty="0" smtClean="0"/>
              <a:t> slide s </a:t>
            </a:r>
            <a:r>
              <a:rPr lang="en-GB" dirty="0" err="1" smtClean="0"/>
              <a:t>vlastním</a:t>
            </a:r>
            <a:r>
              <a:rPr lang="en-GB" dirty="0" smtClean="0"/>
              <a:t> </a:t>
            </a:r>
            <a:r>
              <a:rPr lang="en-GB" dirty="0" err="1" smtClean="0"/>
              <a:t>obrázkem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vložení</a:t>
            </a:r>
            <a:r>
              <a:rPr lang="en-GB" dirty="0" smtClean="0"/>
              <a:t> </a:t>
            </a:r>
            <a:r>
              <a:rPr lang="en-GB" dirty="0" err="1" smtClean="0"/>
              <a:t>obrázku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posuňte</a:t>
            </a:r>
            <a:r>
              <a:rPr lang="en-GB" dirty="0" smtClean="0"/>
              <a:t> “</a:t>
            </a:r>
            <a:r>
              <a:rPr lang="en-GB" dirty="0" err="1" smtClean="0"/>
              <a:t>dozadu</a:t>
            </a:r>
            <a:r>
              <a:rPr lang="en-GB" dirty="0" smtClean="0"/>
              <a:t>”: Arrange/Reorder &gt; Send to Back. Na </a:t>
            </a:r>
            <a:r>
              <a:rPr lang="en-GB" dirty="0" err="1" smtClean="0"/>
              <a:t>vrchu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připraven</a:t>
            </a:r>
            <a:r>
              <a:rPr lang="en-GB" dirty="0" smtClean="0"/>
              <a:t> </a:t>
            </a:r>
            <a:r>
              <a:rPr lang="en-GB" dirty="0" err="1" smtClean="0"/>
              <a:t>popisek</a:t>
            </a:r>
            <a:r>
              <a:rPr lang="en-GB" dirty="0" smtClean="0"/>
              <a:t> k </a:t>
            </a:r>
            <a:r>
              <a:rPr lang="en-GB" dirty="0" err="1" smtClean="0"/>
              <a:t>editaci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Vpravo</a:t>
            </a:r>
            <a:r>
              <a:rPr lang="en-GB" dirty="0" smtClean="0"/>
              <a:t> </a:t>
            </a:r>
            <a:r>
              <a:rPr lang="en-GB" dirty="0" err="1" smtClean="0"/>
              <a:t>doplňte</a:t>
            </a:r>
            <a:r>
              <a:rPr lang="en-GB" dirty="0" smtClean="0"/>
              <a:t>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přednášejícího</a:t>
            </a:r>
            <a:r>
              <a:rPr lang="en-GB" dirty="0" smtClean="0"/>
              <a:t>/</a:t>
            </a:r>
            <a:r>
              <a:rPr lang="en-GB" dirty="0" err="1" smtClean="0"/>
              <a:t>ústav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2850628"/>
            <a:ext cx="4031959" cy="159332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Název ústavu</a:t>
            </a:r>
          </a:p>
          <a:p>
            <a:r>
              <a:rPr lang="cs-CZ" sz="1400" dirty="0" smtClean="0"/>
              <a:t>Fakulta strojního inženýrství</a:t>
            </a:r>
          </a:p>
          <a:p>
            <a:r>
              <a:rPr lang="cs-CZ" sz="1400" dirty="0" smtClean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15966"/>
            <a:ext cx="8388464" cy="360040"/>
          </a:xfrm>
        </p:spPr>
        <p:txBody>
          <a:bodyPr>
            <a:normAutofit/>
          </a:bodyPr>
          <a:lstStyle>
            <a:lvl1pPr marL="0" indent="0">
              <a:buNone/>
              <a:defRPr sz="1800" b="1" u="sng"/>
            </a:lvl1pPr>
          </a:lstStyle>
          <a:p>
            <a:pPr lvl="0"/>
            <a:r>
              <a:rPr lang="cs-CZ" dirty="0" smtClean="0"/>
              <a:t>www....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850628"/>
            <a:ext cx="4032541" cy="1620176"/>
          </a:xfrm>
        </p:spPr>
        <p:txBody>
          <a:bodyPr r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 smtClean="0"/>
              <a:t>Kontakt / </a:t>
            </a:r>
            <a:r>
              <a:rPr lang="cs-CZ" dirty="0" err="1" smtClean="0"/>
              <a:t>Contact</a:t>
            </a:r>
            <a:r>
              <a:rPr lang="cs-CZ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94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032110" cy="7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3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032110" cy="7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823194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823194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6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5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6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850629"/>
            <a:ext cx="8388464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87974"/>
            <a:ext cx="4212000" cy="2880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cs-CZ" dirty="0" smtClean="0"/>
              <a:t>Autor / </a:t>
            </a:r>
            <a:r>
              <a:rPr lang="cs-CZ" dirty="0" err="1" smtClean="0"/>
              <a:t>Author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87974"/>
            <a:ext cx="3888432" cy="288032"/>
          </a:xfrm>
        </p:spPr>
        <p:txBody>
          <a:bodyPr rIns="0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cs-CZ" dirty="0" smtClean="0"/>
              <a:t>1. června 2021 / 1st June,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5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96" y="360000"/>
            <a:ext cx="9113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pic>
        <p:nvPicPr>
          <p:cNvPr id="4" name="Picture 3" descr="FSI_Logo_EN-Short_RGB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362" y="360000"/>
            <a:ext cx="104201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  <p:sldLayoutId id="2147483681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388000" cy="82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188000"/>
            <a:ext cx="8388000" cy="3394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8388464" cy="93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464" cy="33843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8" r:id="rId3"/>
    <p:sldLayoutId id="214748369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46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Machine and Industrial </a:t>
            </a:r>
            <a:r>
              <a:rPr lang="en-US" b="1" spc="50" dirty="0" smtClean="0"/>
              <a:t>Design</a:t>
            </a:r>
          </a:p>
          <a:p>
            <a:r>
              <a:rPr lang="en-US" dirty="0" smtClean="0"/>
              <a:t>Faculty </a:t>
            </a:r>
            <a:r>
              <a:rPr lang="en-US" dirty="0"/>
              <a:t>of Mechanical Engineering</a:t>
            </a:r>
          </a:p>
          <a:p>
            <a:r>
              <a:rPr lang="en-US" dirty="0"/>
              <a:t>Brno University of Technology</a:t>
            </a:r>
            <a:endParaRPr lang="cs-CZ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45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6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 smtClean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  <a:endParaRPr lang="cs-CZ" sz="1400" dirty="0">
              <a:solidFill>
                <a:srgbClr val="073D5D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6348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your attention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Machine and Industrial </a:t>
            </a:r>
            <a:r>
              <a:rPr lang="en-US" b="1" spc="50" dirty="0" smtClean="0"/>
              <a:t>Design</a:t>
            </a:r>
          </a:p>
          <a:p>
            <a:r>
              <a:rPr lang="en-US" dirty="0" smtClean="0"/>
              <a:t>Faculty </a:t>
            </a:r>
            <a:r>
              <a:rPr lang="en-US" dirty="0"/>
              <a:t>of Mechanical Engineering</a:t>
            </a:r>
          </a:p>
          <a:p>
            <a:r>
              <a:rPr lang="en-US" dirty="0"/>
              <a:t>Brno University of Technology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spc="50" dirty="0"/>
              <a:t>www.ustavkonstruovani.cz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prof. Ing. Martin </a:t>
            </a:r>
            <a:r>
              <a:rPr lang="nb-NO" dirty="0" err="1"/>
              <a:t>Hartl</a:t>
            </a:r>
            <a:r>
              <a:rPr lang="nb-NO" dirty="0"/>
              <a:t>, </a:t>
            </a:r>
            <a:r>
              <a:rPr lang="nb-NO" dirty="0" err="1" smtClean="0"/>
              <a:t>Ph.D</a:t>
            </a:r>
            <a:r>
              <a:rPr lang="nb-NO" dirty="0" smtClean="0"/>
              <a:t>.</a:t>
            </a:r>
          </a:p>
          <a:p>
            <a:r>
              <a:rPr lang="en-US" spc="50" dirty="0" smtClean="0"/>
              <a:t>Director </a:t>
            </a:r>
            <a:r>
              <a:rPr lang="en-US" spc="50" dirty="0"/>
              <a:t>of the </a:t>
            </a:r>
            <a:r>
              <a:rPr lang="en-US" spc="50" dirty="0" smtClean="0"/>
              <a:t>Institute</a:t>
            </a:r>
          </a:p>
          <a:p>
            <a:r>
              <a:rPr lang="it-IT" spc="50" dirty="0" err="1"/>
              <a:t>martin.hartl@vut.cz</a:t>
            </a:r>
            <a:endParaRPr lang="cs-CZ" spc="50" dirty="0"/>
          </a:p>
        </p:txBody>
      </p:sp>
    </p:spTree>
    <p:extLst>
      <p:ext uri="{BB962C8B-B14F-4D97-AF65-F5344CB8AC3E}">
        <p14:creationId xmlns:p14="http://schemas.microsoft.com/office/powerpoint/2010/main" val="199669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4305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b="1" spc="50" dirty="0" err="1" smtClean="0"/>
              <a:t>Ústav</a:t>
            </a:r>
            <a:r>
              <a:rPr lang="es-ES_tradnl" b="1" spc="50" dirty="0" smtClean="0"/>
              <a:t> </a:t>
            </a:r>
            <a:r>
              <a:rPr lang="es-ES_tradnl" b="1" spc="50" dirty="0" err="1" smtClean="0"/>
              <a:t>konstruování</a:t>
            </a:r>
            <a:endParaRPr lang="es-ES_tradnl" b="1" spc="50" dirty="0" smtClean="0"/>
          </a:p>
          <a:p>
            <a:r>
              <a:rPr lang="cs-CZ" dirty="0" smtClean="0"/>
              <a:t>Fakulta </a:t>
            </a:r>
            <a:r>
              <a:rPr lang="cs-CZ" dirty="0" smtClean="0"/>
              <a:t>strojního inženýrství</a:t>
            </a:r>
          </a:p>
          <a:p>
            <a:r>
              <a:rPr lang="cs-CZ" dirty="0" smtClean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19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8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 smtClean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  <a:endParaRPr lang="cs-CZ" sz="1400" dirty="0">
              <a:solidFill>
                <a:srgbClr val="073D5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231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</a:t>
            </a:r>
            <a:br>
              <a:rPr lang="cs-CZ" dirty="0"/>
            </a:br>
            <a:r>
              <a:rPr lang="cs-CZ" dirty="0"/>
              <a:t>za pozornost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b="1" spc="50" dirty="0" err="1"/>
              <a:t>Ústav</a:t>
            </a:r>
            <a:r>
              <a:rPr lang="es-ES_tradnl" b="1" spc="50" dirty="0"/>
              <a:t> </a:t>
            </a:r>
            <a:r>
              <a:rPr lang="es-ES_tradnl" b="1" spc="50" dirty="0" err="1" smtClean="0"/>
              <a:t>konstruování</a:t>
            </a:r>
            <a:endParaRPr lang="es-ES_tradnl" b="1" spc="50" dirty="0" smtClean="0"/>
          </a:p>
          <a:p>
            <a:r>
              <a:rPr lang="cs-CZ" dirty="0" smtClean="0"/>
              <a:t>Fakulta </a:t>
            </a:r>
            <a:r>
              <a:rPr lang="cs-CZ" dirty="0"/>
              <a:t>strojního inženýrství</a:t>
            </a:r>
          </a:p>
          <a:p>
            <a:r>
              <a:rPr lang="cs-CZ" dirty="0"/>
              <a:t>Vysoké učení technické v </a:t>
            </a:r>
            <a:r>
              <a:rPr lang="cs-CZ" dirty="0" smtClean="0"/>
              <a:t>Brně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spc="50" dirty="0"/>
              <a:t>www.ustavkonstruovani.cz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prof. Ing. Martin </a:t>
            </a:r>
            <a:r>
              <a:rPr lang="nb-NO" dirty="0" err="1"/>
              <a:t>Hartl</a:t>
            </a:r>
            <a:r>
              <a:rPr lang="nb-NO" dirty="0"/>
              <a:t>, </a:t>
            </a:r>
            <a:r>
              <a:rPr lang="nb-NO" dirty="0" err="1" smtClean="0"/>
              <a:t>Ph.D</a:t>
            </a:r>
            <a:r>
              <a:rPr lang="nb-NO" dirty="0" smtClean="0"/>
              <a:t>.</a:t>
            </a:r>
          </a:p>
          <a:p>
            <a:r>
              <a:rPr lang="cs-CZ" spc="50" dirty="0" smtClean="0"/>
              <a:t>ředitel ústavu</a:t>
            </a:r>
            <a:endParaRPr lang="cs-CZ" spc="50" dirty="0"/>
          </a:p>
          <a:p>
            <a:r>
              <a:rPr lang="it-IT" spc="50" dirty="0" err="1"/>
              <a:t>martin.hartl@vut.cz</a:t>
            </a:r>
            <a:endParaRPr lang="cs-CZ" spc="50" dirty="0"/>
          </a:p>
        </p:txBody>
      </p:sp>
    </p:spTree>
    <p:extLst>
      <p:ext uri="{BB962C8B-B14F-4D97-AF65-F5344CB8AC3E}">
        <p14:creationId xmlns:p14="http://schemas.microsoft.com/office/powerpoint/2010/main" val="55983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4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6911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7172</TotalTime>
  <Words>267</Words>
  <Application>Microsoft Macintosh PowerPoint</Application>
  <PresentationFormat>On-screen Show (16:9)</PresentationFormat>
  <Paragraphs>40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CS</vt:lpstr>
      <vt:lpstr>EN</vt:lpstr>
      <vt:lpstr>Blue</vt:lpstr>
      <vt:lpstr>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Děkuji za pozornost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zieglova</dc:creator>
  <cp:lastModifiedBy>Computer</cp:lastModifiedBy>
  <cp:revision>342</cp:revision>
  <dcterms:created xsi:type="dcterms:W3CDTF">2020-01-29T12:32:03Z</dcterms:created>
  <dcterms:modified xsi:type="dcterms:W3CDTF">2021-05-27T13:39:58Z</dcterms:modified>
</cp:coreProperties>
</file>