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="" xmlns:p15="http://schemas.microsoft.com/office/powerpoint/2012/main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624" y="-2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27/05/21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27/05/21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032110" cy="72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032110" cy="72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823194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823194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Machine and Industrial </a:t>
            </a:r>
            <a:r>
              <a:rPr lang="en-US" b="1" spc="50" dirty="0" smtClean="0"/>
              <a:t>Design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Machine and Industrial </a:t>
            </a:r>
            <a:r>
              <a:rPr lang="en-US" b="1" spc="50" dirty="0" smtClean="0"/>
              <a:t>Design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spc="50" dirty="0"/>
              <a:t>www.ustavkonstruovani.cz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prof. Ing. Martin </a:t>
            </a:r>
            <a:r>
              <a:rPr lang="nb-NO" dirty="0" err="1"/>
              <a:t>Hartl</a:t>
            </a:r>
            <a:r>
              <a:rPr lang="nb-NO" dirty="0"/>
              <a:t>, </a:t>
            </a:r>
            <a:r>
              <a:rPr lang="nb-NO" dirty="0" err="1" smtClean="0"/>
              <a:t>Ph.D</a:t>
            </a:r>
            <a:r>
              <a:rPr lang="nb-NO" dirty="0" smtClean="0"/>
              <a:t>.</a:t>
            </a:r>
          </a:p>
          <a:p>
            <a:r>
              <a:rPr lang="en-US" spc="50" dirty="0" smtClean="0"/>
              <a:t>Director </a:t>
            </a:r>
            <a:r>
              <a:rPr lang="en-US" spc="50" dirty="0"/>
              <a:t>of the </a:t>
            </a:r>
            <a:r>
              <a:rPr lang="en-US" spc="50" dirty="0" smtClean="0"/>
              <a:t>Institute</a:t>
            </a:r>
          </a:p>
          <a:p>
            <a:r>
              <a:rPr lang="it-IT" spc="50" dirty="0" err="1"/>
              <a:t>martin.hartl@vut.cz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spc="50" dirty="0" err="1" smtClean="0"/>
              <a:t>Ústav</a:t>
            </a:r>
            <a:r>
              <a:rPr lang="es-ES_tradnl" b="1" spc="50" dirty="0" smtClean="0"/>
              <a:t> </a:t>
            </a:r>
            <a:r>
              <a:rPr lang="es-ES_tradnl" b="1" spc="50" dirty="0" err="1" smtClean="0"/>
              <a:t>konstruování</a:t>
            </a:r>
            <a:endParaRPr lang="es-ES_tradnl" b="1" spc="50" dirty="0" smtClean="0"/>
          </a:p>
          <a:p>
            <a:r>
              <a:rPr lang="cs-CZ" dirty="0" smtClean="0"/>
              <a:t>Fakulta </a:t>
            </a:r>
            <a:r>
              <a:rPr lang="cs-CZ" dirty="0" smtClean="0"/>
              <a:t>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spc="50" dirty="0" err="1"/>
              <a:t>Ústav</a:t>
            </a:r>
            <a:r>
              <a:rPr lang="es-ES_tradnl" b="1" spc="50" dirty="0"/>
              <a:t> </a:t>
            </a:r>
            <a:r>
              <a:rPr lang="es-ES_tradnl" b="1" spc="50" dirty="0" err="1" smtClean="0"/>
              <a:t>konstruování</a:t>
            </a:r>
            <a:endParaRPr lang="es-ES_tradnl" b="1" spc="50" dirty="0" smtClean="0"/>
          </a:p>
          <a:p>
            <a:r>
              <a:rPr lang="cs-CZ" dirty="0" smtClean="0"/>
              <a:t>Fakulta </a:t>
            </a:r>
            <a:r>
              <a:rPr lang="cs-CZ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spc="50" dirty="0"/>
              <a:t>www.ustavkonstruovani.cz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prof. Ing. Martin </a:t>
            </a:r>
            <a:r>
              <a:rPr lang="nb-NO" dirty="0" err="1"/>
              <a:t>Hartl</a:t>
            </a:r>
            <a:r>
              <a:rPr lang="nb-NO" dirty="0"/>
              <a:t>, </a:t>
            </a:r>
            <a:r>
              <a:rPr lang="nb-NO" dirty="0" err="1" smtClean="0"/>
              <a:t>Ph.D</a:t>
            </a:r>
            <a:r>
              <a:rPr lang="nb-NO" dirty="0" smtClean="0"/>
              <a:t>.</a:t>
            </a:r>
          </a:p>
          <a:p>
            <a:r>
              <a:rPr lang="cs-CZ" spc="50" dirty="0" smtClean="0"/>
              <a:t>ředitel ústavu</a:t>
            </a:r>
            <a:endParaRPr lang="cs-CZ" spc="50" dirty="0"/>
          </a:p>
          <a:p>
            <a:r>
              <a:rPr lang="it-IT" spc="50" dirty="0" err="1"/>
              <a:t>martin.hartl@vut.cz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7172</TotalTime>
  <Words>267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342</cp:revision>
  <dcterms:created xsi:type="dcterms:W3CDTF">2020-01-29T12:32:03Z</dcterms:created>
  <dcterms:modified xsi:type="dcterms:W3CDTF">2021-05-27T13:39:58Z</dcterms:modified>
</cp:coreProperties>
</file>