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=""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624" y="-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27/05/21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27/05/21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5447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544798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46992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46992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Solid Mechanics, Mechatronics and </a:t>
            </a:r>
            <a:r>
              <a:rPr lang="en-US" b="1" spc="50" dirty="0" smtClean="0"/>
              <a:t>Biomechanics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Solid Mechanics, </a:t>
            </a:r>
            <a:r>
              <a:rPr lang="en-US" b="1" spc="50" dirty="0" smtClean="0"/>
              <a:t/>
            </a:r>
            <a:br>
              <a:rPr lang="en-US" b="1" spc="50" dirty="0" smtClean="0"/>
            </a:br>
            <a:r>
              <a:rPr lang="en-US" b="1" spc="50" dirty="0" smtClean="0"/>
              <a:t>Mechatronics </a:t>
            </a:r>
            <a:r>
              <a:rPr lang="en-US" b="1" spc="50" dirty="0"/>
              <a:t>and </a:t>
            </a:r>
            <a:r>
              <a:rPr lang="en-US" b="1" spc="50" dirty="0" smtClean="0"/>
              <a:t>Biomechanics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umt.fme.vutbr.cz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prof. Ing. Jindřich Petruška, </a:t>
            </a:r>
            <a:r>
              <a:rPr lang="cs-CZ" dirty="0" smtClean="0"/>
              <a:t>CSc.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pl-PL" spc="50" dirty="0" err="1"/>
              <a:t>petruska@fme.vutbr.cz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mechaniky těles, mechatroniky a </a:t>
            </a:r>
            <a:r>
              <a:rPr lang="cs-CZ" b="1" spc="50" dirty="0" smtClean="0"/>
              <a:t>biomechaniky</a:t>
            </a:r>
          </a:p>
          <a:p>
            <a:r>
              <a:rPr lang="cs-CZ" dirty="0" smtClean="0"/>
              <a:t>Fakulta </a:t>
            </a:r>
            <a:r>
              <a:rPr lang="cs-CZ" dirty="0" smtClean="0"/>
              <a:t>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mechaniky těles</a:t>
            </a:r>
            <a:r>
              <a:rPr lang="cs-CZ" b="1" spc="50" dirty="0" smtClean="0"/>
              <a:t>,</a:t>
            </a:r>
            <a:br>
              <a:rPr lang="cs-CZ" b="1" spc="50" dirty="0" smtClean="0"/>
            </a:br>
            <a:r>
              <a:rPr lang="cs-CZ" b="1" spc="50" dirty="0" smtClean="0"/>
              <a:t>mechatroniky a biomechaniky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umt.fme.vutbr.cz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prof. Ing. Jindřich Petruška, </a:t>
            </a:r>
            <a:r>
              <a:rPr lang="cs-CZ" dirty="0" smtClean="0"/>
              <a:t>CSc.</a:t>
            </a:r>
          </a:p>
          <a:p>
            <a:r>
              <a:rPr lang="cs-CZ" spc="50" dirty="0" smtClean="0"/>
              <a:t>ředitel ústavu</a:t>
            </a:r>
            <a:endParaRPr lang="cs-CZ" spc="50" dirty="0"/>
          </a:p>
          <a:p>
            <a:r>
              <a:rPr lang="pl-PL" spc="50" dirty="0" err="1"/>
              <a:t>petruska@fme.vutbr.cz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7153</TotalTime>
  <Words>259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341</cp:revision>
  <dcterms:created xsi:type="dcterms:W3CDTF">2020-01-29T12:32:03Z</dcterms:created>
  <dcterms:modified xsi:type="dcterms:W3CDTF">2021-05-27T12:45:13Z</dcterms:modified>
</cp:coreProperties>
</file>