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:p15="http://schemas.microsoft.com/office/powerpoint/2012/main" xmlns="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346" autoAdjust="0"/>
  </p:normalViewPr>
  <p:slideViewPr>
    <p:cSldViewPr>
      <p:cViewPr>
        <p:scale>
          <a:sx n="125" d="100"/>
          <a:sy n="125" d="100"/>
        </p:scale>
        <p:origin x="-624" y="-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27/05/21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27/05/21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Název ústavu</a:t>
            </a:r>
          </a:p>
          <a:p>
            <a:r>
              <a:rPr lang="cs-CZ" sz="1400" dirty="0" smtClean="0"/>
              <a:t>Fakulta strojního inženýrství</a:t>
            </a:r>
          </a:p>
          <a:p>
            <a:r>
              <a:rPr lang="cs-CZ" sz="1400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 smtClean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 smtClean="0"/>
              <a:t>Kontakt /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143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1439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2255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2255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 smtClean="0"/>
              <a:t>Autor / </a:t>
            </a:r>
            <a:r>
              <a:rPr lang="cs-CZ" dirty="0" err="1" smtClean="0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 smtClean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Process </a:t>
            </a:r>
            <a:r>
              <a:rPr lang="en-US" b="1" spc="50" dirty="0" smtClean="0"/>
              <a:t>Engineering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Process </a:t>
            </a:r>
            <a:r>
              <a:rPr lang="en-US" b="1" spc="50" dirty="0" smtClean="0"/>
              <a:t>Engineering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upi.fme.vutbr.cz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prof. Ing. Petr Stehlík, CSc., dr. h. </a:t>
            </a:r>
            <a:r>
              <a:rPr lang="sk-SK" dirty="0" smtClean="0"/>
              <a:t>c.</a:t>
            </a:r>
          </a:p>
          <a:p>
            <a:r>
              <a:rPr lang="en-US" spc="50" dirty="0" smtClean="0"/>
              <a:t>Director </a:t>
            </a:r>
            <a:r>
              <a:rPr lang="en-US" spc="50" dirty="0"/>
              <a:t>of the </a:t>
            </a:r>
            <a:r>
              <a:rPr lang="en-US" spc="50" dirty="0" smtClean="0"/>
              <a:t>Institute</a:t>
            </a:r>
          </a:p>
          <a:p>
            <a:r>
              <a:rPr lang="tr-TR" spc="50" dirty="0" err="1"/>
              <a:t>stehlik@fme.vutbr.cz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procesního </a:t>
            </a:r>
            <a:r>
              <a:rPr lang="cs-CZ" b="1" dirty="0" smtClean="0"/>
              <a:t>inženýrství</a:t>
            </a:r>
          </a:p>
          <a:p>
            <a:r>
              <a:rPr lang="cs-CZ" dirty="0" smtClean="0"/>
              <a:t>Fakulta </a:t>
            </a:r>
            <a:r>
              <a:rPr lang="cs-CZ" dirty="0" smtClean="0"/>
              <a:t>strojního inženýrství</a:t>
            </a:r>
          </a:p>
          <a:p>
            <a:r>
              <a:rPr lang="cs-CZ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procesního </a:t>
            </a:r>
            <a:r>
              <a:rPr lang="cs-CZ" b="1" dirty="0" smtClean="0"/>
              <a:t>inženýrství</a:t>
            </a:r>
          </a:p>
          <a:p>
            <a:r>
              <a:rPr lang="cs-CZ" dirty="0" smtClean="0"/>
              <a:t>Fakulta </a:t>
            </a:r>
            <a:r>
              <a:rPr lang="cs-CZ" dirty="0"/>
              <a:t>strojního inženýrství</a:t>
            </a:r>
          </a:p>
          <a:p>
            <a:r>
              <a:rPr lang="cs-CZ" dirty="0"/>
              <a:t>Vysoké učení technické v </a:t>
            </a:r>
            <a:r>
              <a:rPr lang="cs-CZ" dirty="0" smtClean="0"/>
              <a:t>Brně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upi.fme.vutbr.cz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prof. Ing. Petr Stehlík, CSc., dr. h. </a:t>
            </a:r>
            <a:r>
              <a:rPr lang="sk-SK" dirty="0" smtClean="0"/>
              <a:t>c.</a:t>
            </a:r>
          </a:p>
          <a:p>
            <a:r>
              <a:rPr lang="cs-CZ" spc="50" dirty="0" smtClean="0"/>
              <a:t>ředitel </a:t>
            </a:r>
            <a:r>
              <a:rPr lang="cs-CZ" spc="50" dirty="0" smtClean="0"/>
              <a:t>ústavu</a:t>
            </a:r>
            <a:endParaRPr lang="cs-CZ" spc="50" dirty="0"/>
          </a:p>
          <a:p>
            <a:r>
              <a:rPr lang="tr-TR" spc="50" dirty="0" err="1"/>
              <a:t>stehlik@fme.vutbr.cz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7122</TotalTime>
  <Words>279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zieglova</dc:creator>
  <cp:lastModifiedBy>Computer</cp:lastModifiedBy>
  <cp:revision>341</cp:revision>
  <dcterms:created xsi:type="dcterms:W3CDTF">2020-01-29T12:32:03Z</dcterms:created>
  <dcterms:modified xsi:type="dcterms:W3CDTF">2021-05-27T14:31:13Z</dcterms:modified>
</cp:coreProperties>
</file>