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340" autoAdjust="0"/>
  </p:normalViewPr>
  <p:slideViewPr>
    <p:cSldViewPr>
      <p:cViewPr varScale="1">
        <p:scale>
          <a:sx n="154" d="100"/>
          <a:sy n="154" d="100"/>
        </p:scale>
        <p:origin x="9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5/28/24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ústavu</a:t>
            </a:r>
          </a:p>
          <a:p>
            <a:r>
              <a:rPr lang="cs-CZ" sz="1400" dirty="0"/>
              <a:t>Fakulta strojního inženýrství</a:t>
            </a:r>
          </a:p>
          <a:p>
            <a:r>
              <a:rPr lang="cs-CZ" sz="1400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Kontakt / </a:t>
            </a:r>
            <a:r>
              <a:rPr lang="cs-CZ" dirty="0" err="1"/>
              <a:t>Contact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70552" cy="7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70552" cy="7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49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49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Autor / </a:t>
            </a:r>
            <a:r>
              <a:rPr lang="cs-CZ" dirty="0" err="1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Heat Transfer and Fluid Flow Laboratory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Heat Transfer and Fluid Flow Laboratory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www.heatlab.cz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doc. Ing. Michal Pohanka, </a:t>
            </a:r>
            <a:r>
              <a:rPr lang="sk-SK" dirty="0" err="1"/>
              <a:t>Ph.D</a:t>
            </a:r>
            <a:r>
              <a:rPr lang="sk-SK" dirty="0"/>
              <a:t>.</a:t>
            </a:r>
          </a:p>
          <a:p>
            <a:r>
              <a:rPr lang="sk-SK" dirty="0" err="1"/>
              <a:t>Head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Laboratory</a:t>
            </a:r>
            <a:endParaRPr lang="sk-SK" dirty="0"/>
          </a:p>
          <a:p>
            <a:r>
              <a:rPr lang="sk-SK" dirty="0" err="1"/>
              <a:t>michal.pohanka@vut.cz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Laboratoř přenosu tepla a proudění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Laboratoř přenosu tepla a proudění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www.heatlab.cz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doc. Ing. Michal Pohanka, </a:t>
            </a:r>
            <a:r>
              <a:rPr lang="sk-SK" dirty="0" err="1"/>
              <a:t>Ph.D</a:t>
            </a:r>
            <a:r>
              <a:rPr lang="sk-SK" dirty="0"/>
              <a:t>.</a:t>
            </a:r>
          </a:p>
          <a:p>
            <a:r>
              <a:rPr lang="sk-SK" dirty="0" err="1"/>
              <a:t>vedoucí</a:t>
            </a:r>
            <a:r>
              <a:rPr lang="sk-SK" dirty="0"/>
              <a:t> </a:t>
            </a:r>
            <a:r>
              <a:rPr lang="sk-SK" dirty="0" err="1"/>
              <a:t>laboratoře</a:t>
            </a:r>
            <a:endParaRPr lang="sk-SK" dirty="0"/>
          </a:p>
          <a:p>
            <a:r>
              <a:rPr lang="sk-SK" dirty="0" err="1"/>
              <a:t>michal.pohanka@vut.cz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5B34D052-815A-C34E-9ACA-23B180573E2F}" vid="{20292FD3-9E82-7F40-B7CF-31308A1D21A8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5B34D052-815A-C34E-9ACA-23B180573E2F}" vid="{A57284B2-D540-234F-A564-EDB86A61D768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5B34D052-815A-C34E-9ACA-23B180573E2F}" vid="{85B235BF-5BD2-9348-997B-A469FADB7146}"/>
    </a:ext>
  </a:extLst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5B34D052-815A-C34E-9ACA-23B180573E2F}" vid="{C1ED1149-673E-4E45-84CE-F67AC1E60E1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Hopfinger</dc:creator>
  <cp:lastModifiedBy>Ivana Hopfinger</cp:lastModifiedBy>
  <cp:revision>1</cp:revision>
  <dcterms:created xsi:type="dcterms:W3CDTF">2024-05-28T15:04:53Z</dcterms:created>
  <dcterms:modified xsi:type="dcterms:W3CDTF">2024-05-28T15:05:18Z</dcterms:modified>
</cp:coreProperties>
</file>