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:p15="http://schemas.microsoft.com/office/powerpoint/2012/main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0340" autoAdjust="0"/>
  </p:normalViewPr>
  <p:slideViewPr>
    <p:cSldViewPr>
      <p:cViewPr varScale="1">
        <p:scale>
          <a:sx n="154" d="100"/>
          <a:sy n="154" d="100"/>
        </p:scale>
        <p:origin x="98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5/28/24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Úvodní</a:t>
            </a:r>
            <a:r>
              <a:rPr lang="en-GB" dirty="0"/>
              <a:t> slide </a:t>
            </a:r>
            <a:r>
              <a:rPr lang="en-GB" dirty="0" err="1"/>
              <a:t>obecný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Úvodní</a:t>
            </a:r>
            <a:r>
              <a:rPr lang="en-GB" dirty="0"/>
              <a:t> slide s </a:t>
            </a:r>
            <a:r>
              <a:rPr lang="en-GB" dirty="0" err="1"/>
              <a:t>vlastním</a:t>
            </a:r>
            <a:r>
              <a:rPr lang="en-GB" dirty="0"/>
              <a:t> </a:t>
            </a:r>
            <a:r>
              <a:rPr lang="en-GB" dirty="0" err="1"/>
              <a:t>obrázkem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 </a:t>
            </a:r>
            <a:r>
              <a:rPr lang="en-GB" dirty="0" err="1"/>
              <a:t>vložení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posuňte</a:t>
            </a:r>
            <a:r>
              <a:rPr lang="en-GB" dirty="0"/>
              <a:t> “</a:t>
            </a:r>
            <a:r>
              <a:rPr lang="en-GB" dirty="0" err="1"/>
              <a:t>dozadu</a:t>
            </a:r>
            <a:r>
              <a:rPr lang="en-GB" dirty="0"/>
              <a:t>”: Arrange/Reorder &gt; Send to Back. Na </a:t>
            </a:r>
            <a:r>
              <a:rPr lang="en-GB" dirty="0" err="1"/>
              <a:t>vrchu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připraven</a:t>
            </a:r>
            <a:r>
              <a:rPr lang="en-GB" dirty="0"/>
              <a:t> </a:t>
            </a:r>
            <a:r>
              <a:rPr lang="en-GB" dirty="0" err="1"/>
              <a:t>popisek</a:t>
            </a:r>
            <a:r>
              <a:rPr lang="en-GB" dirty="0"/>
              <a:t> k </a:t>
            </a:r>
            <a:r>
              <a:rPr lang="en-GB" dirty="0" err="1"/>
              <a:t>editaci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Vpravo</a:t>
            </a:r>
            <a:r>
              <a:rPr lang="en-GB" dirty="0"/>
              <a:t> </a:t>
            </a:r>
            <a:r>
              <a:rPr lang="en-GB" dirty="0" err="1"/>
              <a:t>doplňte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přednášejícího</a:t>
            </a:r>
            <a:r>
              <a:rPr lang="en-GB" dirty="0"/>
              <a:t>/</a:t>
            </a:r>
            <a:r>
              <a:rPr lang="en-GB" dirty="0" err="1"/>
              <a:t>ústav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Úvodní</a:t>
            </a:r>
            <a:r>
              <a:rPr lang="en-GB" dirty="0"/>
              <a:t> slide </a:t>
            </a:r>
            <a:r>
              <a:rPr lang="en-GB" dirty="0" err="1"/>
              <a:t>obecný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Úvodní</a:t>
            </a:r>
            <a:r>
              <a:rPr lang="en-GB" dirty="0"/>
              <a:t> slide s </a:t>
            </a:r>
            <a:r>
              <a:rPr lang="en-GB" dirty="0" err="1"/>
              <a:t>vlastním</a:t>
            </a:r>
            <a:r>
              <a:rPr lang="en-GB" dirty="0"/>
              <a:t> </a:t>
            </a:r>
            <a:r>
              <a:rPr lang="en-GB" dirty="0" err="1"/>
              <a:t>obrázkem</a:t>
            </a:r>
            <a:r>
              <a:rPr lang="en-GB" dirty="0"/>
              <a:t>. </a:t>
            </a:r>
            <a:r>
              <a:rPr lang="en-GB" dirty="0" err="1"/>
              <a:t>Použijte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jeden</a:t>
            </a:r>
            <a:r>
              <a:rPr lang="en-GB" dirty="0"/>
              <a:t> </a:t>
            </a:r>
            <a:r>
              <a:rPr lang="en-GB" dirty="0" err="1"/>
              <a:t>úvodní</a:t>
            </a:r>
            <a:r>
              <a:rPr lang="en-GB" dirty="0"/>
              <a:t> slide, </a:t>
            </a:r>
            <a:r>
              <a:rPr lang="en-GB" dirty="0" err="1"/>
              <a:t>druhý</a:t>
            </a:r>
            <a:r>
              <a:rPr lang="en-GB" dirty="0"/>
              <a:t> </a:t>
            </a:r>
            <a:r>
              <a:rPr lang="en-GB" dirty="0" err="1"/>
              <a:t>smažte</a:t>
            </a:r>
            <a:r>
              <a:rPr lang="en-GB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 </a:t>
            </a:r>
            <a:r>
              <a:rPr lang="en-GB" dirty="0" err="1"/>
              <a:t>vložení</a:t>
            </a:r>
            <a:r>
              <a:rPr lang="en-GB" dirty="0"/>
              <a:t> </a:t>
            </a:r>
            <a:r>
              <a:rPr lang="en-GB" dirty="0" err="1"/>
              <a:t>obrázku</a:t>
            </a:r>
            <a:r>
              <a:rPr lang="en-GB" dirty="0"/>
              <a:t> </a:t>
            </a:r>
            <a:r>
              <a:rPr lang="en-GB" dirty="0" err="1"/>
              <a:t>ho</a:t>
            </a:r>
            <a:r>
              <a:rPr lang="en-GB" dirty="0"/>
              <a:t> </a:t>
            </a:r>
            <a:r>
              <a:rPr lang="en-GB" dirty="0" err="1"/>
              <a:t>posuňte</a:t>
            </a:r>
            <a:r>
              <a:rPr lang="en-GB" dirty="0"/>
              <a:t> “</a:t>
            </a:r>
            <a:r>
              <a:rPr lang="en-GB" dirty="0" err="1"/>
              <a:t>dozadu</a:t>
            </a:r>
            <a:r>
              <a:rPr lang="en-GB" dirty="0"/>
              <a:t>”: Arrange/Reorder &gt; Send to Back. Na </a:t>
            </a:r>
            <a:r>
              <a:rPr lang="en-GB" dirty="0" err="1"/>
              <a:t>vrchu</a:t>
            </a:r>
            <a:r>
              <a:rPr lang="en-GB" dirty="0"/>
              <a:t> </a:t>
            </a:r>
            <a:r>
              <a:rPr lang="en-GB" dirty="0" err="1"/>
              <a:t>pak</a:t>
            </a:r>
            <a:r>
              <a:rPr lang="en-GB" dirty="0"/>
              <a:t> </a:t>
            </a: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připraven</a:t>
            </a:r>
            <a:r>
              <a:rPr lang="en-GB" dirty="0"/>
              <a:t> </a:t>
            </a:r>
            <a:r>
              <a:rPr lang="en-GB" dirty="0" err="1"/>
              <a:t>popisek</a:t>
            </a:r>
            <a:r>
              <a:rPr lang="en-GB" dirty="0"/>
              <a:t> k </a:t>
            </a:r>
            <a:r>
              <a:rPr lang="en-GB" dirty="0" err="1"/>
              <a:t>editaci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Vpravo</a:t>
            </a:r>
            <a:r>
              <a:rPr lang="en-GB" dirty="0"/>
              <a:t> </a:t>
            </a:r>
            <a:r>
              <a:rPr lang="en-GB" dirty="0" err="1"/>
              <a:t>doplňte</a:t>
            </a:r>
            <a:r>
              <a:rPr lang="en-GB" dirty="0"/>
              <a:t> </a:t>
            </a:r>
            <a:r>
              <a:rPr lang="en-GB" dirty="0" err="1"/>
              <a:t>kontakt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přednášejícího</a:t>
            </a:r>
            <a:r>
              <a:rPr lang="en-GB" dirty="0"/>
              <a:t>/</a:t>
            </a:r>
            <a:r>
              <a:rPr lang="en-GB" dirty="0" err="1"/>
              <a:t>ústav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Název ústavu</a:t>
            </a:r>
          </a:p>
          <a:p>
            <a:r>
              <a:rPr lang="cs-CZ" sz="1400" dirty="0"/>
              <a:t>Fakulta strojního inženýrství</a:t>
            </a:r>
          </a:p>
          <a:p>
            <a:r>
              <a:rPr lang="cs-CZ" sz="1400" dirty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Kontakt / </a:t>
            </a:r>
            <a:r>
              <a:rPr lang="cs-CZ" dirty="0" err="1"/>
              <a:t>Contact</a:t>
            </a:r>
            <a:r>
              <a:rPr lang="cs-CZ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M_color_RGB_C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29171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M_color_RGB_CZ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2917196" cy="719999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M_color_RGB_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6383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M_color_RGB_E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638399" cy="720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subtitle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/>
              <a:t>Autor / </a:t>
            </a:r>
            <a:r>
              <a:rPr lang="cs-CZ" dirty="0" err="1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Mathematics</a:t>
            </a:r>
          </a:p>
          <a:p>
            <a:r>
              <a:rPr lang="en-US" dirty="0"/>
              <a:t>Faculty 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for 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pc="50" dirty="0"/>
              <a:t>Institute of Mathematics</a:t>
            </a:r>
            <a:endParaRPr lang="cs-CZ" b="1" spc="50" dirty="0"/>
          </a:p>
          <a:p>
            <a:r>
              <a:rPr lang="en-US" dirty="0"/>
              <a:t>Faculty 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pc="50" dirty="0" err="1"/>
              <a:t>math.fme.vutbr.cz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en-GB" dirty="0"/>
              <a:t>doc. Mgr. Petr </a:t>
            </a:r>
            <a:r>
              <a:rPr lang="en-GB" dirty="0" err="1"/>
              <a:t>Vašík</a:t>
            </a:r>
            <a:r>
              <a:rPr lang="en-GB" dirty="0"/>
              <a:t>, Ph.D.</a:t>
            </a:r>
          </a:p>
          <a:p>
            <a:r>
              <a:rPr lang="en-US" spc="50" dirty="0"/>
              <a:t>Director of the Institute</a:t>
            </a:r>
          </a:p>
          <a:p>
            <a:pPr algn="l">
              <a:spcAft>
                <a:spcPts val="0"/>
              </a:spcAft>
            </a:pPr>
            <a:r>
              <a:rPr lang="en-GB" dirty="0" err="1"/>
              <a:t>vasik@fme.vutbr.cz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spc="50" dirty="0"/>
              <a:t>Ústav matematiky</a:t>
            </a:r>
          </a:p>
          <a:p>
            <a:r>
              <a:rPr lang="cs-CZ" dirty="0"/>
              <a:t>Fakulta strojního inženýrství</a:t>
            </a:r>
          </a:p>
          <a:p>
            <a:r>
              <a:rPr lang="cs-CZ" dirty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spc="50" dirty="0"/>
              <a:t>Ústav matematiky</a:t>
            </a:r>
          </a:p>
          <a:p>
            <a:r>
              <a:rPr lang="cs-CZ" dirty="0"/>
              <a:t>Fakulta strojního inženýrství</a:t>
            </a:r>
          </a:p>
          <a:p>
            <a:r>
              <a:rPr lang="cs-CZ" dirty="0"/>
              <a:t>Vysoké učení technické v Brně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pc="50" dirty="0" err="1"/>
              <a:t>math.fme.vutbr.cz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r>
              <a:rPr lang="en-GB" dirty="0"/>
              <a:t>doc. Mgr. Petr </a:t>
            </a:r>
            <a:r>
              <a:rPr lang="en-GB" dirty="0" err="1"/>
              <a:t>Vašík</a:t>
            </a:r>
            <a:r>
              <a:rPr lang="en-GB" dirty="0"/>
              <a:t>, Ph.D.</a:t>
            </a:r>
          </a:p>
          <a:p>
            <a:pPr algn="l">
              <a:spcAft>
                <a:spcPts val="0"/>
              </a:spcAft>
            </a:pPr>
            <a:r>
              <a:rPr lang="en-GB" dirty="0" err="1"/>
              <a:t>ředitel</a:t>
            </a:r>
            <a:r>
              <a:rPr lang="en-GB" dirty="0"/>
              <a:t> </a:t>
            </a:r>
            <a:r>
              <a:rPr lang="en-GB" dirty="0" err="1"/>
              <a:t>ústavu</a:t>
            </a:r>
            <a:endParaRPr lang="en-GB" dirty="0"/>
          </a:p>
          <a:p>
            <a:pPr algn="l">
              <a:spcAft>
                <a:spcPts val="0"/>
              </a:spcAft>
            </a:pPr>
            <a:r>
              <a:rPr lang="en-GB" dirty="0"/>
              <a:t>vasik@fme.vutbr.cz</a:t>
            </a:r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</p:sld>
</file>

<file path=ppt/theme/theme1.xml><?xml version="1.0" encoding="utf-8"?>
<a:theme xmlns:a="http://schemas.openxmlformats.org/drawingml/2006/main" name="FSI_CS-EN_Ustav-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5C1E6DC4-1088-2B46-804D-EA67B6DC3EB7}" vid="{00D3C9EB-58A9-FD4D-9548-8397DF1C6676}"/>
    </a:ext>
  </a:extLst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5C1E6DC4-1088-2B46-804D-EA67B6DC3EB7}" vid="{1DB85CAC-8EFE-5C40-8291-18D1300D99AD}"/>
    </a:ext>
  </a:extLst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5C1E6DC4-1088-2B46-804D-EA67B6DC3EB7}" vid="{78434903-09AB-0943-9225-B484672095AE}"/>
    </a:ext>
  </a:extLst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5C1E6DC4-1088-2B46-804D-EA67B6DC3EB7}" vid="{A6D7BB01-0046-3D43-94C1-502E5CB77CDB}"/>
    </a:ext>
  </a:ext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284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FSI_CS-EN_Ustav-UM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Ivana Hopfinger</dc:creator>
  <cp:lastModifiedBy>Ivana Hopfinger</cp:lastModifiedBy>
  <cp:revision>1</cp:revision>
  <dcterms:created xsi:type="dcterms:W3CDTF">2024-05-28T15:05:24Z</dcterms:created>
  <dcterms:modified xsi:type="dcterms:W3CDTF">2024-05-28T15:06:32Z</dcterms:modified>
</cp:coreProperties>
</file>