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0340" autoAdjust="0"/>
  </p:normalViewPr>
  <p:slideViewPr>
    <p:cSldViewPr>
      <p:cViewPr varScale="1">
        <p:scale>
          <a:sx n="154" d="100"/>
          <a:sy n="154" d="100"/>
        </p:scale>
        <p:origin x="98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5/28/24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5/28/24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ústavu</a:t>
            </a:r>
          </a:p>
          <a:p>
            <a:r>
              <a:rPr lang="cs-CZ" sz="1400" dirty="0"/>
              <a:t>Fakulta strojního inženýrství</a:t>
            </a:r>
          </a:p>
          <a:p>
            <a:r>
              <a:rPr lang="cs-CZ" sz="1400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Kontakt / </a:t>
            </a:r>
            <a:r>
              <a:rPr lang="cs-CZ" dirty="0" err="1"/>
              <a:t>Contact</a:t>
            </a:r>
            <a:r>
              <a:rPr lang="cs-CZ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30376" cy="72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30376" cy="72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4005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4005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/>
              <a:t>Autor / </a:t>
            </a:r>
            <a:r>
              <a:rPr lang="cs-CZ" dirty="0" err="1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Materials Science and Engineering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Materials Science</a:t>
            </a:r>
            <a:br>
              <a:rPr lang="en-US" b="1" spc="50" dirty="0"/>
            </a:br>
            <a:r>
              <a:rPr lang="en-US" b="1" spc="50" dirty="0"/>
              <a:t>and Engineering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ime.fme.vutbr.cz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Libor </a:t>
            </a:r>
            <a:r>
              <a:rPr lang="en-GB" dirty="0" err="1"/>
              <a:t>Pantělejev</a:t>
            </a:r>
            <a:r>
              <a:rPr lang="en-GB" dirty="0"/>
              <a:t>, Ph.D.</a:t>
            </a:r>
          </a:p>
          <a:p>
            <a:r>
              <a:rPr lang="en-US" spc="50" dirty="0"/>
              <a:t>Director of the Institute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pantelejev@fme.vutbr.cz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spc="50" dirty="0" err="1"/>
              <a:t>Ústav</a:t>
            </a:r>
            <a:r>
              <a:rPr lang="es-ES_tradnl" b="1" spc="50" dirty="0"/>
              <a:t> </a:t>
            </a:r>
            <a:r>
              <a:rPr lang="es-ES_tradnl" b="1" spc="50" dirty="0" err="1"/>
              <a:t>materiálových</a:t>
            </a:r>
            <a:r>
              <a:rPr lang="es-ES_tradnl" b="1" spc="50" dirty="0"/>
              <a:t> </a:t>
            </a:r>
            <a:r>
              <a:rPr lang="es-ES_tradnl" b="1" spc="50" dirty="0" err="1"/>
              <a:t>věd</a:t>
            </a:r>
            <a:r>
              <a:rPr lang="es-ES_tradnl" b="1" spc="50" dirty="0"/>
              <a:t> a </a:t>
            </a:r>
            <a:r>
              <a:rPr lang="es-ES_tradnl" b="1" spc="50" dirty="0" err="1"/>
              <a:t>inženýrství</a:t>
            </a:r>
            <a:endParaRPr lang="es-ES_tradnl" b="1" spc="50" dirty="0"/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spc="50" dirty="0" err="1"/>
              <a:t>Ústav</a:t>
            </a:r>
            <a:r>
              <a:rPr lang="es-ES_tradnl" b="1" spc="50" dirty="0"/>
              <a:t> </a:t>
            </a:r>
            <a:r>
              <a:rPr lang="es-ES_tradnl" b="1" spc="50" dirty="0" err="1"/>
              <a:t>materiálových</a:t>
            </a:r>
            <a:r>
              <a:rPr lang="es-ES_tradnl" b="1" spc="50" dirty="0"/>
              <a:t> </a:t>
            </a:r>
            <a:r>
              <a:rPr lang="es-ES_tradnl" b="1" spc="50" dirty="0" err="1"/>
              <a:t>věd</a:t>
            </a:r>
            <a:r>
              <a:rPr lang="es-ES_tradnl" b="1" spc="50" dirty="0"/>
              <a:t> a </a:t>
            </a:r>
            <a:r>
              <a:rPr lang="es-ES_tradnl" b="1" spc="50" dirty="0" err="1"/>
              <a:t>inženýrství</a:t>
            </a:r>
            <a:endParaRPr lang="es-ES_tradnl" b="1" spc="50" dirty="0"/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ime.fme.vutbr.cz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Ing. Libor </a:t>
            </a:r>
            <a:r>
              <a:rPr lang="en-GB" dirty="0" err="1"/>
              <a:t>Pantělejev</a:t>
            </a:r>
            <a:r>
              <a:rPr lang="en-GB" dirty="0"/>
              <a:t>, Ph.D.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ředitel</a:t>
            </a:r>
            <a:r>
              <a:rPr lang="en-GB" dirty="0"/>
              <a:t> </a:t>
            </a:r>
            <a:r>
              <a:rPr lang="en-GB" dirty="0" err="1"/>
              <a:t>ústavu</a:t>
            </a:r>
            <a:endParaRPr lang="en-GB" dirty="0"/>
          </a:p>
          <a:p>
            <a:pPr algn="l">
              <a:spcAft>
                <a:spcPts val="0"/>
              </a:spcAft>
            </a:pPr>
            <a:r>
              <a:rPr lang="en-GB" dirty="0"/>
              <a:t>pantelejev@fme.vutbr.cz</a:t>
            </a:r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CC733393-0ECC-BF41-82DA-10DFB3462126}" vid="{499C476B-18B8-3B4F-8C33-15B327F1EA65}"/>
    </a:ext>
  </a:extLst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CC733393-0ECC-BF41-82DA-10DFB3462126}" vid="{336587F8-DAEF-AF4B-B916-77077AABAA23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CC733393-0ECC-BF41-82DA-10DFB3462126}" vid="{7F492A17-E415-E343-B14B-A435FA366FE7}"/>
    </a:ext>
  </a:extLst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7" id="{CC733393-0ECC-BF41-82DA-10DFB3462126}" vid="{6DA28713-338B-2A42-B2F5-73A750B2A199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297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Wingdings</vt:lpstr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Hopfinger</dc:creator>
  <cp:lastModifiedBy>Ivana Hopfinger</cp:lastModifiedBy>
  <cp:revision>1</cp:revision>
  <dcterms:created xsi:type="dcterms:W3CDTF">2024-05-28T15:06:46Z</dcterms:created>
  <dcterms:modified xsi:type="dcterms:W3CDTF">2024-05-28T15:07:47Z</dcterms:modified>
</cp:coreProperties>
</file>