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  <p:sldMasterId id="2147483672" r:id="rId2"/>
    <p:sldMasterId id="2147483685" r:id="rId3"/>
    <p:sldMasterId id="2147483687" r:id="rId4"/>
  </p:sldMasterIdLst>
  <p:notesMasterIdLst>
    <p:notesMasterId r:id="rId19"/>
  </p:notesMasterIdLst>
  <p:handoutMasterIdLst>
    <p:handoutMasterId r:id="rId20"/>
  </p:handoutMasterIdLst>
  <p:sldIdLst>
    <p:sldId id="361" r:id="rId5"/>
    <p:sldId id="256" r:id="rId6"/>
    <p:sldId id="286" r:id="rId7"/>
    <p:sldId id="357" r:id="rId8"/>
    <p:sldId id="358" r:id="rId9"/>
    <p:sldId id="360" r:id="rId10"/>
    <p:sldId id="359" r:id="rId11"/>
    <p:sldId id="362" r:id="rId12"/>
    <p:sldId id="363" r:id="rId13"/>
    <p:sldId id="364" r:id="rId14"/>
    <p:sldId id="365" r:id="rId15"/>
    <p:sldId id="366" r:id="rId16"/>
    <p:sldId id="367" r:id="rId17"/>
    <p:sldId id="368" r:id="rId1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S" id="{FFDCA7AA-721A-B644-9A96-E925BCB29B56}">
          <p14:sldIdLst>
            <p14:sldId id="361"/>
            <p14:sldId id="256"/>
            <p14:sldId id="286"/>
            <p14:sldId id="357"/>
            <p14:sldId id="358"/>
            <p14:sldId id="360"/>
            <p14:sldId id="359"/>
          </p14:sldIdLst>
        </p14:section>
        <p14:section name="EN" id="{832D982C-6AC7-1B49-A27B-DD63FF2FFA85}">
          <p14:sldIdLst>
            <p14:sldId id="362"/>
            <p14:sldId id="363"/>
            <p14:sldId id="364"/>
            <p14:sldId id="365"/>
            <p14:sldId id="366"/>
            <p14:sldId id="367"/>
            <p14:sldId id="3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mputer" initials="" lastIdx="2" clrIdx="0"/>
  <p:cmAuthor id="1" name="hovorkova" initials="h" lastIdx="7" clrIdx="1">
    <p:extLst>
      <p:ext uri="{19B8F6BF-5375-455C-9EA6-DF929625EA0E}">
        <p15:presenceInfo xmlns:p15="http://schemas.microsoft.com/office/powerpoint/2012/main" userId="hovork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71"/>
    <a:srgbClr val="DB0021"/>
    <a:srgbClr val="F9AF1B"/>
    <a:srgbClr val="8ED1D5"/>
    <a:srgbClr val="4FB3BA"/>
    <a:srgbClr val="13899A"/>
    <a:srgbClr val="073C5D"/>
    <a:srgbClr val="0C1821"/>
    <a:srgbClr val="E45014"/>
    <a:srgbClr val="073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0340" autoAdjust="0"/>
  </p:normalViewPr>
  <p:slideViewPr>
    <p:cSldViewPr>
      <p:cViewPr varScale="1">
        <p:scale>
          <a:sx n="154" d="100"/>
          <a:sy n="154" d="100"/>
        </p:scale>
        <p:origin x="984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0" d="100"/>
          <a:sy n="130" d="100"/>
        </p:scale>
        <p:origin x="-480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BDF37-2D12-A545-B49F-1955A214F8E3}" type="datetime1">
              <a:rPr lang="en-US" smtClean="0"/>
              <a:t>5/28/24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0DA60-A933-B44A-A42E-8E87954A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106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A51C3-658D-D14F-AABB-E306B047A5E6}" type="datetime1">
              <a:rPr lang="en-US" smtClean="0"/>
              <a:t>5/28/24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BD250-9BF5-4AE8-86BD-080F3A222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4090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Úvodní</a:t>
            </a:r>
            <a:r>
              <a:rPr lang="en-GB" dirty="0"/>
              <a:t> slide </a:t>
            </a:r>
            <a:r>
              <a:rPr lang="en-GB" dirty="0" err="1"/>
              <a:t>obecný</a:t>
            </a:r>
            <a:r>
              <a:rPr lang="en-GB" dirty="0"/>
              <a:t>. </a:t>
            </a:r>
            <a:r>
              <a:rPr lang="en-GB" dirty="0" err="1"/>
              <a:t>Použijte</a:t>
            </a:r>
            <a:r>
              <a:rPr lang="en-GB" dirty="0"/>
              <a:t> </a:t>
            </a:r>
            <a:r>
              <a:rPr lang="en-GB" dirty="0" err="1"/>
              <a:t>pouze</a:t>
            </a:r>
            <a:r>
              <a:rPr lang="en-GB" dirty="0"/>
              <a:t> </a:t>
            </a:r>
            <a:r>
              <a:rPr lang="en-GB" dirty="0" err="1"/>
              <a:t>jeden</a:t>
            </a:r>
            <a:r>
              <a:rPr lang="en-GB" dirty="0"/>
              <a:t> </a:t>
            </a:r>
            <a:r>
              <a:rPr lang="en-GB" dirty="0" err="1"/>
              <a:t>úvodní</a:t>
            </a:r>
            <a:r>
              <a:rPr lang="en-GB" dirty="0"/>
              <a:t> slide, </a:t>
            </a:r>
            <a:r>
              <a:rPr lang="en-GB" dirty="0" err="1"/>
              <a:t>druhý</a:t>
            </a:r>
            <a:r>
              <a:rPr lang="en-GB" dirty="0"/>
              <a:t> </a:t>
            </a:r>
            <a:r>
              <a:rPr lang="en-GB" dirty="0" err="1"/>
              <a:t>smažte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415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Úvodní</a:t>
            </a:r>
            <a:r>
              <a:rPr lang="en-GB" dirty="0"/>
              <a:t> slide s </a:t>
            </a:r>
            <a:r>
              <a:rPr lang="en-GB" dirty="0" err="1"/>
              <a:t>vlastním</a:t>
            </a:r>
            <a:r>
              <a:rPr lang="en-GB" dirty="0"/>
              <a:t> </a:t>
            </a:r>
            <a:r>
              <a:rPr lang="en-GB" dirty="0" err="1"/>
              <a:t>obrázkem</a:t>
            </a:r>
            <a:r>
              <a:rPr lang="en-GB" dirty="0"/>
              <a:t>. </a:t>
            </a:r>
            <a:r>
              <a:rPr lang="en-GB" dirty="0" err="1"/>
              <a:t>Použijte</a:t>
            </a:r>
            <a:r>
              <a:rPr lang="en-GB" dirty="0"/>
              <a:t> </a:t>
            </a:r>
            <a:r>
              <a:rPr lang="en-GB" dirty="0" err="1"/>
              <a:t>pouze</a:t>
            </a:r>
            <a:r>
              <a:rPr lang="en-GB" dirty="0"/>
              <a:t> </a:t>
            </a:r>
            <a:r>
              <a:rPr lang="en-GB" dirty="0" err="1"/>
              <a:t>jeden</a:t>
            </a:r>
            <a:r>
              <a:rPr lang="en-GB" dirty="0"/>
              <a:t> </a:t>
            </a:r>
            <a:r>
              <a:rPr lang="en-GB" dirty="0" err="1"/>
              <a:t>úvodní</a:t>
            </a:r>
            <a:r>
              <a:rPr lang="en-GB" dirty="0"/>
              <a:t> slide, </a:t>
            </a:r>
            <a:r>
              <a:rPr lang="en-GB" dirty="0" err="1"/>
              <a:t>druhý</a:t>
            </a:r>
            <a:r>
              <a:rPr lang="en-GB" dirty="0"/>
              <a:t> </a:t>
            </a:r>
            <a:r>
              <a:rPr lang="en-GB" dirty="0" err="1"/>
              <a:t>smažte</a:t>
            </a:r>
            <a:r>
              <a:rPr lang="en-GB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2931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 </a:t>
            </a:r>
            <a:r>
              <a:rPr lang="en-GB" dirty="0" err="1"/>
              <a:t>vložení</a:t>
            </a:r>
            <a:r>
              <a:rPr lang="en-GB" dirty="0"/>
              <a:t> </a:t>
            </a:r>
            <a:r>
              <a:rPr lang="en-GB" dirty="0" err="1"/>
              <a:t>obrázku</a:t>
            </a:r>
            <a:r>
              <a:rPr lang="en-GB" dirty="0"/>
              <a:t> </a:t>
            </a:r>
            <a:r>
              <a:rPr lang="en-GB" dirty="0" err="1"/>
              <a:t>ho</a:t>
            </a:r>
            <a:r>
              <a:rPr lang="en-GB" dirty="0"/>
              <a:t> </a:t>
            </a:r>
            <a:r>
              <a:rPr lang="en-GB" dirty="0" err="1"/>
              <a:t>posuňte</a:t>
            </a:r>
            <a:r>
              <a:rPr lang="en-GB" dirty="0"/>
              <a:t> “</a:t>
            </a:r>
            <a:r>
              <a:rPr lang="en-GB" dirty="0" err="1"/>
              <a:t>dozadu</a:t>
            </a:r>
            <a:r>
              <a:rPr lang="en-GB" dirty="0"/>
              <a:t>”: Arrange/Reorder &gt; Send to Back. Na </a:t>
            </a:r>
            <a:r>
              <a:rPr lang="en-GB" dirty="0" err="1"/>
              <a:t>vrchu</a:t>
            </a:r>
            <a:r>
              <a:rPr lang="en-GB" dirty="0"/>
              <a:t> </a:t>
            </a:r>
            <a:r>
              <a:rPr lang="en-GB" dirty="0" err="1"/>
              <a:t>pak</a:t>
            </a:r>
            <a:r>
              <a:rPr lang="en-GB" dirty="0"/>
              <a:t> </a:t>
            </a:r>
            <a:r>
              <a:rPr lang="en-GB" dirty="0" err="1"/>
              <a:t>bude</a:t>
            </a:r>
            <a:r>
              <a:rPr lang="en-GB" dirty="0"/>
              <a:t> </a:t>
            </a:r>
            <a:r>
              <a:rPr lang="en-GB" dirty="0" err="1"/>
              <a:t>připraven</a:t>
            </a:r>
            <a:r>
              <a:rPr lang="en-GB" dirty="0"/>
              <a:t> </a:t>
            </a:r>
            <a:r>
              <a:rPr lang="en-GB" dirty="0" err="1"/>
              <a:t>popisek</a:t>
            </a:r>
            <a:r>
              <a:rPr lang="en-GB" dirty="0"/>
              <a:t> k </a:t>
            </a:r>
            <a:r>
              <a:rPr lang="en-GB" dirty="0" err="1"/>
              <a:t>editaci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286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Vpravo</a:t>
            </a:r>
            <a:r>
              <a:rPr lang="en-GB" dirty="0"/>
              <a:t> </a:t>
            </a:r>
            <a:r>
              <a:rPr lang="en-GB" dirty="0" err="1"/>
              <a:t>doplňte</a:t>
            </a:r>
            <a:r>
              <a:rPr lang="en-GB" dirty="0"/>
              <a:t> </a:t>
            </a:r>
            <a:r>
              <a:rPr lang="en-GB" dirty="0" err="1"/>
              <a:t>kontakt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přednášejícího</a:t>
            </a:r>
            <a:r>
              <a:rPr lang="en-GB" dirty="0"/>
              <a:t>/</a:t>
            </a:r>
            <a:r>
              <a:rPr lang="en-GB" dirty="0" err="1"/>
              <a:t>ústav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071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Úvodní</a:t>
            </a:r>
            <a:r>
              <a:rPr lang="en-GB" dirty="0"/>
              <a:t> slide </a:t>
            </a:r>
            <a:r>
              <a:rPr lang="en-GB" dirty="0" err="1"/>
              <a:t>obecný</a:t>
            </a:r>
            <a:r>
              <a:rPr lang="en-GB" dirty="0"/>
              <a:t>. </a:t>
            </a:r>
            <a:r>
              <a:rPr lang="en-GB" dirty="0" err="1"/>
              <a:t>Použijte</a:t>
            </a:r>
            <a:r>
              <a:rPr lang="en-GB" dirty="0"/>
              <a:t> </a:t>
            </a:r>
            <a:r>
              <a:rPr lang="en-GB" dirty="0" err="1"/>
              <a:t>pouze</a:t>
            </a:r>
            <a:r>
              <a:rPr lang="en-GB" dirty="0"/>
              <a:t> </a:t>
            </a:r>
            <a:r>
              <a:rPr lang="en-GB" dirty="0" err="1"/>
              <a:t>jeden</a:t>
            </a:r>
            <a:r>
              <a:rPr lang="en-GB" dirty="0"/>
              <a:t> </a:t>
            </a:r>
            <a:r>
              <a:rPr lang="en-GB" dirty="0" err="1"/>
              <a:t>úvodní</a:t>
            </a:r>
            <a:r>
              <a:rPr lang="en-GB" dirty="0"/>
              <a:t> slide, </a:t>
            </a:r>
            <a:r>
              <a:rPr lang="en-GB" dirty="0" err="1"/>
              <a:t>druhý</a:t>
            </a:r>
            <a:r>
              <a:rPr lang="en-GB" dirty="0"/>
              <a:t> </a:t>
            </a:r>
            <a:r>
              <a:rPr lang="en-GB" dirty="0" err="1"/>
              <a:t>smažte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415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Úvodní</a:t>
            </a:r>
            <a:r>
              <a:rPr lang="en-GB" dirty="0"/>
              <a:t> slide s </a:t>
            </a:r>
            <a:r>
              <a:rPr lang="en-GB" dirty="0" err="1"/>
              <a:t>vlastním</a:t>
            </a:r>
            <a:r>
              <a:rPr lang="en-GB" dirty="0"/>
              <a:t> </a:t>
            </a:r>
            <a:r>
              <a:rPr lang="en-GB" dirty="0" err="1"/>
              <a:t>obrázkem</a:t>
            </a:r>
            <a:r>
              <a:rPr lang="en-GB" dirty="0"/>
              <a:t>. </a:t>
            </a:r>
            <a:r>
              <a:rPr lang="en-GB" dirty="0" err="1"/>
              <a:t>Použijte</a:t>
            </a:r>
            <a:r>
              <a:rPr lang="en-GB" dirty="0"/>
              <a:t> </a:t>
            </a:r>
            <a:r>
              <a:rPr lang="en-GB" dirty="0" err="1"/>
              <a:t>pouze</a:t>
            </a:r>
            <a:r>
              <a:rPr lang="en-GB" dirty="0"/>
              <a:t> </a:t>
            </a:r>
            <a:r>
              <a:rPr lang="en-GB" dirty="0" err="1"/>
              <a:t>jeden</a:t>
            </a:r>
            <a:r>
              <a:rPr lang="en-GB" dirty="0"/>
              <a:t> </a:t>
            </a:r>
            <a:r>
              <a:rPr lang="en-GB" dirty="0" err="1"/>
              <a:t>úvodní</a:t>
            </a:r>
            <a:r>
              <a:rPr lang="en-GB" dirty="0"/>
              <a:t> slide, </a:t>
            </a:r>
            <a:r>
              <a:rPr lang="en-GB" dirty="0" err="1"/>
              <a:t>druhý</a:t>
            </a:r>
            <a:r>
              <a:rPr lang="en-GB" dirty="0"/>
              <a:t> </a:t>
            </a:r>
            <a:r>
              <a:rPr lang="en-GB" dirty="0" err="1"/>
              <a:t>smažte</a:t>
            </a:r>
            <a:r>
              <a:rPr lang="en-GB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2931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 </a:t>
            </a:r>
            <a:r>
              <a:rPr lang="en-GB" dirty="0" err="1"/>
              <a:t>vložení</a:t>
            </a:r>
            <a:r>
              <a:rPr lang="en-GB" dirty="0"/>
              <a:t> </a:t>
            </a:r>
            <a:r>
              <a:rPr lang="en-GB" dirty="0" err="1"/>
              <a:t>obrázku</a:t>
            </a:r>
            <a:r>
              <a:rPr lang="en-GB" dirty="0"/>
              <a:t> </a:t>
            </a:r>
            <a:r>
              <a:rPr lang="en-GB" dirty="0" err="1"/>
              <a:t>ho</a:t>
            </a:r>
            <a:r>
              <a:rPr lang="en-GB" dirty="0"/>
              <a:t> </a:t>
            </a:r>
            <a:r>
              <a:rPr lang="en-GB" dirty="0" err="1"/>
              <a:t>posuňte</a:t>
            </a:r>
            <a:r>
              <a:rPr lang="en-GB" dirty="0"/>
              <a:t> “</a:t>
            </a:r>
            <a:r>
              <a:rPr lang="en-GB" dirty="0" err="1"/>
              <a:t>dozadu</a:t>
            </a:r>
            <a:r>
              <a:rPr lang="en-GB" dirty="0"/>
              <a:t>”: Arrange/Reorder &gt; Send to Back. Na </a:t>
            </a:r>
            <a:r>
              <a:rPr lang="en-GB" dirty="0" err="1"/>
              <a:t>vrchu</a:t>
            </a:r>
            <a:r>
              <a:rPr lang="en-GB" dirty="0"/>
              <a:t> </a:t>
            </a:r>
            <a:r>
              <a:rPr lang="en-GB" dirty="0" err="1"/>
              <a:t>pak</a:t>
            </a:r>
            <a:r>
              <a:rPr lang="en-GB" dirty="0"/>
              <a:t> </a:t>
            </a:r>
            <a:r>
              <a:rPr lang="en-GB" dirty="0" err="1"/>
              <a:t>bude</a:t>
            </a:r>
            <a:r>
              <a:rPr lang="en-GB" dirty="0"/>
              <a:t> </a:t>
            </a:r>
            <a:r>
              <a:rPr lang="en-GB" dirty="0" err="1"/>
              <a:t>připraven</a:t>
            </a:r>
            <a:r>
              <a:rPr lang="en-GB" dirty="0"/>
              <a:t> </a:t>
            </a:r>
            <a:r>
              <a:rPr lang="en-GB" dirty="0" err="1"/>
              <a:t>popisek</a:t>
            </a:r>
            <a:r>
              <a:rPr lang="en-GB" dirty="0"/>
              <a:t> k </a:t>
            </a:r>
            <a:r>
              <a:rPr lang="en-GB" dirty="0" err="1"/>
              <a:t>editaci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286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Vpravo</a:t>
            </a:r>
            <a:r>
              <a:rPr lang="en-GB" dirty="0"/>
              <a:t> </a:t>
            </a:r>
            <a:r>
              <a:rPr lang="en-GB" dirty="0" err="1"/>
              <a:t>doplňte</a:t>
            </a:r>
            <a:r>
              <a:rPr lang="en-GB" dirty="0"/>
              <a:t> </a:t>
            </a:r>
            <a:r>
              <a:rPr lang="en-GB" dirty="0" err="1"/>
              <a:t>kontakt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přednášejícího</a:t>
            </a:r>
            <a:r>
              <a:rPr lang="en-GB" dirty="0"/>
              <a:t>/</a:t>
            </a:r>
            <a:r>
              <a:rPr lang="en-GB" dirty="0" err="1"/>
              <a:t>ústav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07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odby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11510"/>
            <a:ext cx="8388464" cy="2304256"/>
          </a:xfrm>
        </p:spPr>
        <p:txBody>
          <a:bodyPr anchor="t">
            <a:normAutofit/>
          </a:bodyPr>
          <a:lstStyle>
            <a:lvl1pPr>
              <a:defRPr sz="4000" spc="2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1" y="2850628"/>
            <a:ext cx="4031959" cy="1593329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Název ústavu</a:t>
            </a:r>
          </a:p>
          <a:p>
            <a:r>
              <a:rPr lang="cs-CZ" sz="1400" dirty="0"/>
              <a:t>Fakulta strojního inženýrství</a:t>
            </a:r>
          </a:p>
          <a:p>
            <a:r>
              <a:rPr lang="cs-CZ" sz="1400" dirty="0"/>
              <a:t>Vysoké učení technické v Brně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515966"/>
            <a:ext cx="8388464" cy="360040"/>
          </a:xfrm>
        </p:spPr>
        <p:txBody>
          <a:bodyPr>
            <a:normAutofit/>
          </a:bodyPr>
          <a:lstStyle>
            <a:lvl1pPr marL="0" indent="0">
              <a:buNone/>
              <a:defRPr sz="1800" b="1" u="sng"/>
            </a:lvl1pPr>
          </a:lstStyle>
          <a:p>
            <a:pPr lvl="0"/>
            <a:r>
              <a:rPr lang="cs-CZ" dirty="0"/>
              <a:t>www....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6016" y="2850628"/>
            <a:ext cx="4032541" cy="1620176"/>
          </a:xfrm>
        </p:spPr>
        <p:txBody>
          <a:bodyPr r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 dirty="0"/>
              <a:t>Kontakt / </a:t>
            </a:r>
            <a:r>
              <a:rPr lang="cs-CZ" dirty="0" err="1"/>
              <a:t>Contact</a:t>
            </a:r>
            <a:r>
              <a:rPr lang="cs-CZ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3945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 Obecn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40000"/>
            <a:ext cx="3430376" cy="72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33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620001"/>
            <a:ext cx="9144000" cy="35235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73D5D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40000"/>
            <a:ext cx="3430376" cy="72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31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Obecn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40000"/>
            <a:ext cx="4005595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13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620001"/>
            <a:ext cx="9144000" cy="35235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73D5D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40000"/>
            <a:ext cx="4005595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6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419622"/>
            <a:ext cx="4100264" cy="33843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9622"/>
            <a:ext cx="4100264" cy="33843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42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9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822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34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419622"/>
            <a:ext cx="4100264" cy="33843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9622"/>
            <a:ext cx="4100264" cy="33843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953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6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67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11510"/>
            <a:ext cx="8388464" cy="2304256"/>
          </a:xfrm>
        </p:spPr>
        <p:txBody>
          <a:bodyPr anchor="t">
            <a:normAutofit/>
          </a:bodyPr>
          <a:lstStyle>
            <a:lvl1pPr>
              <a:defRPr sz="4000" spc="2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2850629"/>
            <a:ext cx="8388464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subtitle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587974"/>
            <a:ext cx="4212000" cy="2880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cs-CZ" dirty="0"/>
              <a:t>Autor / </a:t>
            </a:r>
            <a:r>
              <a:rPr lang="cs-CZ" dirty="0" err="1"/>
              <a:t>Author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587974"/>
            <a:ext cx="3888432" cy="288032"/>
          </a:xfrm>
        </p:spPr>
        <p:txBody>
          <a:bodyPr rIns="0">
            <a:normAutofit/>
          </a:bodyPr>
          <a:lstStyle>
            <a:lvl1pPr marL="0" indent="0" algn="r">
              <a:buNone/>
              <a:defRPr sz="1400" baseline="0"/>
            </a:lvl1pPr>
          </a:lstStyle>
          <a:p>
            <a:pPr lvl="0"/>
            <a:r>
              <a:rPr lang="cs-CZ" dirty="0"/>
              <a:t>1. června 2021 / 1st June,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850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7380352" cy="936104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419622"/>
            <a:ext cx="8388000" cy="3383976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696" y="360000"/>
            <a:ext cx="9113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2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 cap="all">
          <a:solidFill>
            <a:srgbClr val="004F7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457200" rtl="0" eaLnBrk="1" latinLnBrk="0" hangingPunct="1">
        <a:spcBef>
          <a:spcPct val="20000"/>
        </a:spcBef>
        <a:buFont typeface="Wingdings" charset="2"/>
        <a:buChar char="§"/>
        <a:defRPr sz="1400" kern="1200">
          <a:solidFill>
            <a:srgbClr val="004F71"/>
          </a:solidFill>
          <a:latin typeface="+mn-lt"/>
          <a:ea typeface="+mn-ea"/>
          <a:cs typeface="+mn-cs"/>
        </a:defRPr>
      </a:lvl1pPr>
      <a:lvl2pPr marL="597600" indent="-1764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004F71"/>
          </a:solidFill>
          <a:latin typeface="+mn-lt"/>
          <a:ea typeface="+mn-ea"/>
          <a:cs typeface="+mn-cs"/>
        </a:defRPr>
      </a:lvl2pPr>
      <a:lvl3pPr marL="1000800" indent="-122400" algn="l" defTabSz="457200" rtl="0" eaLnBrk="1" latinLnBrk="0" hangingPunct="1">
        <a:spcBef>
          <a:spcPct val="20000"/>
        </a:spcBef>
        <a:buFont typeface="Wingdings" charset="2"/>
        <a:buChar char="§"/>
        <a:defRPr sz="1100" kern="1200">
          <a:solidFill>
            <a:srgbClr val="004F71"/>
          </a:solidFill>
          <a:latin typeface="+mn-lt"/>
          <a:ea typeface="+mn-ea"/>
          <a:cs typeface="+mn-cs"/>
        </a:defRPr>
      </a:lvl3pPr>
      <a:lvl4pPr marL="1600200" indent="-1584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rgbClr val="004F71"/>
          </a:solidFill>
          <a:latin typeface="+mn-lt"/>
          <a:ea typeface="+mn-ea"/>
          <a:cs typeface="+mn-cs"/>
        </a:defRPr>
      </a:lvl4pPr>
      <a:lvl5pPr marL="2057400" indent="-1584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rgbClr val="004F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7380352" cy="936104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419622"/>
            <a:ext cx="8388000" cy="3383976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en-US" dirty="0"/>
          </a:p>
        </p:txBody>
      </p:sp>
      <p:pic>
        <p:nvPicPr>
          <p:cNvPr id="4" name="Picture 3" descr="FSI_Logo_EN-Short_RGB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362" y="360000"/>
            <a:ext cx="104201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8" r:id="rId3"/>
    <p:sldLayoutId id="2147483681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 cap="all">
          <a:solidFill>
            <a:srgbClr val="004F7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457200" rtl="0" eaLnBrk="1" latinLnBrk="0" hangingPunct="1">
        <a:spcBef>
          <a:spcPct val="20000"/>
        </a:spcBef>
        <a:buFont typeface="Wingdings" charset="2"/>
        <a:buChar char="§"/>
        <a:defRPr sz="1400" kern="1200">
          <a:solidFill>
            <a:srgbClr val="004F71"/>
          </a:solidFill>
          <a:latin typeface="+mn-lt"/>
          <a:ea typeface="+mn-ea"/>
          <a:cs typeface="+mn-cs"/>
        </a:defRPr>
      </a:lvl1pPr>
      <a:lvl2pPr marL="597600" indent="-1764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004F71"/>
          </a:solidFill>
          <a:latin typeface="+mn-lt"/>
          <a:ea typeface="+mn-ea"/>
          <a:cs typeface="+mn-cs"/>
        </a:defRPr>
      </a:lvl2pPr>
      <a:lvl3pPr marL="1000800" indent="-122400" algn="l" defTabSz="457200" rtl="0" eaLnBrk="1" latinLnBrk="0" hangingPunct="1">
        <a:spcBef>
          <a:spcPct val="20000"/>
        </a:spcBef>
        <a:buFont typeface="Wingdings" charset="2"/>
        <a:buChar char="§"/>
        <a:defRPr sz="1100" kern="1200">
          <a:solidFill>
            <a:srgbClr val="004F71"/>
          </a:solidFill>
          <a:latin typeface="+mn-lt"/>
          <a:ea typeface="+mn-ea"/>
          <a:cs typeface="+mn-cs"/>
        </a:defRPr>
      </a:lvl3pPr>
      <a:lvl4pPr marL="1600200" indent="-1584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rgbClr val="004F71"/>
          </a:solidFill>
          <a:latin typeface="+mn-lt"/>
          <a:ea typeface="+mn-ea"/>
          <a:cs typeface="+mn-cs"/>
        </a:defRPr>
      </a:lvl4pPr>
      <a:lvl5pPr marL="2057400" indent="-1584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rgbClr val="004F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388000" cy="828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188000"/>
            <a:ext cx="8388000" cy="3394075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80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0" r:id="rId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 cap="all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8388464" cy="9361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cs-CZ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419622"/>
            <a:ext cx="8388464" cy="33843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66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8" r:id="rId2"/>
    <p:sldLayoutId id="2147483698" r:id="rId3"/>
    <p:sldLayoutId id="2147483697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rgbClr val="004F7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rgbClr val="004F7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004F7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100" kern="1200">
          <a:solidFill>
            <a:srgbClr val="004F7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rgbClr val="004F7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rgbClr val="004F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46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7" name="Text Placeholder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spc="50" dirty="0"/>
              <a:t>Institute of Materials Science and Engineering</a:t>
            </a:r>
          </a:p>
          <a:p>
            <a:r>
              <a:rPr lang="en-US" dirty="0"/>
              <a:t>Faculty of Mechanical Engineering</a:t>
            </a:r>
          </a:p>
          <a:p>
            <a:r>
              <a:rPr lang="en-US" dirty="0"/>
              <a:t>Brno University of Technology</a:t>
            </a:r>
            <a:endParaRPr lang="cs-C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3456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665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963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31632" y="3579862"/>
            <a:ext cx="3312368" cy="92987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180000" tIns="140400" rIns="180000" bIns="140400" rtlCol="0">
            <a:spAutoFit/>
          </a:bodyPr>
          <a:lstStyle/>
          <a:p>
            <a:r>
              <a:rPr lang="cs-CZ" sz="1400" dirty="0">
                <a:solidFill>
                  <a:srgbClr val="073D5D"/>
                </a:solidFill>
              </a:rPr>
              <a:t>Popis obrázku. Může být delší, kratší,... Vždy je jej ale třeba umístit na místo, kde bude dobře čitelný. 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963489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/>
              <a:t>for your attention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spc="50" dirty="0"/>
              <a:t>Institute of Materials Science</a:t>
            </a:r>
            <a:br>
              <a:rPr lang="en-US" b="1" spc="50" dirty="0"/>
            </a:br>
            <a:r>
              <a:rPr lang="en-US" b="1" spc="50" dirty="0"/>
              <a:t>and Engineering</a:t>
            </a:r>
          </a:p>
          <a:p>
            <a:r>
              <a:rPr lang="en-US" dirty="0"/>
              <a:t>Faculty of Mechanical Engineering</a:t>
            </a:r>
          </a:p>
          <a:p>
            <a:r>
              <a:rPr lang="en-US" dirty="0"/>
              <a:t>Brno University of Technology</a:t>
            </a:r>
            <a:endParaRPr lang="cs-C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spc="50" dirty="0" err="1"/>
              <a:t>ime.fme.vutbr.cz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>
              <a:spcAft>
                <a:spcPts val="0"/>
              </a:spcAft>
            </a:pPr>
            <a:r>
              <a:rPr lang="en-GB" dirty="0"/>
              <a:t>doc. Ing. Libor </a:t>
            </a:r>
            <a:r>
              <a:rPr lang="en-GB" dirty="0" err="1"/>
              <a:t>Pantělejev</a:t>
            </a:r>
            <a:r>
              <a:rPr lang="en-GB" dirty="0"/>
              <a:t>, Ph.D.</a:t>
            </a:r>
          </a:p>
          <a:p>
            <a:r>
              <a:rPr lang="en-US" spc="50" dirty="0"/>
              <a:t>Director of the Institute</a:t>
            </a:r>
          </a:p>
          <a:p>
            <a:pPr algn="l">
              <a:spcAft>
                <a:spcPts val="0"/>
              </a:spcAft>
            </a:pPr>
            <a:r>
              <a:rPr lang="en-GB" dirty="0" err="1"/>
              <a:t>pantelejev@fme.vutbr.cz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6695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543054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7" name="Text Placeholder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b="1" spc="50" dirty="0" err="1"/>
              <a:t>Ústav</a:t>
            </a:r>
            <a:r>
              <a:rPr lang="es-ES_tradnl" b="1" spc="50" dirty="0"/>
              <a:t> </a:t>
            </a:r>
            <a:r>
              <a:rPr lang="es-ES_tradnl" b="1" spc="50" dirty="0" err="1"/>
              <a:t>materiálových</a:t>
            </a:r>
            <a:r>
              <a:rPr lang="es-ES_tradnl" b="1" spc="50" dirty="0"/>
              <a:t> </a:t>
            </a:r>
            <a:r>
              <a:rPr lang="es-ES_tradnl" b="1" spc="50" dirty="0" err="1"/>
              <a:t>věd</a:t>
            </a:r>
            <a:r>
              <a:rPr lang="es-ES_tradnl" b="1" spc="50" dirty="0"/>
              <a:t> a </a:t>
            </a:r>
            <a:r>
              <a:rPr lang="es-ES_tradnl" b="1" spc="50" dirty="0" err="1"/>
              <a:t>inženýrství</a:t>
            </a:r>
            <a:endParaRPr lang="es-ES_tradnl" b="1" spc="50" dirty="0"/>
          </a:p>
          <a:p>
            <a:r>
              <a:rPr lang="cs-CZ" dirty="0"/>
              <a:t>Fakulta strojního inženýrství</a:t>
            </a:r>
          </a:p>
          <a:p>
            <a:r>
              <a:rPr lang="cs-CZ" dirty="0"/>
              <a:t>Vysoké učení technické v Brně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4196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51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080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31632" y="3579862"/>
            <a:ext cx="3312368" cy="92987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180000" tIns="140400" rIns="180000" bIns="140400" rtlCol="0">
            <a:spAutoFit/>
          </a:bodyPr>
          <a:lstStyle/>
          <a:p>
            <a:r>
              <a:rPr lang="cs-CZ" sz="1400" dirty="0">
                <a:solidFill>
                  <a:srgbClr val="073D5D"/>
                </a:solidFill>
              </a:rPr>
              <a:t>Popis obrázku. Může být delší, kratší,... Vždy je jej ale třeba umístit na místo, kde bude dobře čitelný. 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22312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</a:t>
            </a:r>
            <a:br>
              <a:rPr lang="cs-CZ" dirty="0"/>
            </a:br>
            <a:r>
              <a:rPr lang="cs-CZ" dirty="0"/>
              <a:t>za pozornost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b="1" spc="50" dirty="0" err="1"/>
              <a:t>Ústav</a:t>
            </a:r>
            <a:r>
              <a:rPr lang="es-ES_tradnl" b="1" spc="50" dirty="0"/>
              <a:t> </a:t>
            </a:r>
            <a:r>
              <a:rPr lang="es-ES_tradnl" b="1" spc="50" dirty="0" err="1"/>
              <a:t>materiálových</a:t>
            </a:r>
            <a:r>
              <a:rPr lang="es-ES_tradnl" b="1" spc="50" dirty="0"/>
              <a:t> </a:t>
            </a:r>
            <a:r>
              <a:rPr lang="es-ES_tradnl" b="1" spc="50" dirty="0" err="1"/>
              <a:t>věd</a:t>
            </a:r>
            <a:r>
              <a:rPr lang="es-ES_tradnl" b="1" spc="50" dirty="0"/>
              <a:t> a </a:t>
            </a:r>
            <a:r>
              <a:rPr lang="es-ES_tradnl" b="1" spc="50" dirty="0" err="1"/>
              <a:t>inženýrství</a:t>
            </a:r>
            <a:endParaRPr lang="es-ES_tradnl" b="1" spc="50" dirty="0"/>
          </a:p>
          <a:p>
            <a:r>
              <a:rPr lang="cs-CZ" dirty="0"/>
              <a:t>Fakulta strojního inženýrství</a:t>
            </a:r>
          </a:p>
          <a:p>
            <a:r>
              <a:rPr lang="cs-CZ" dirty="0"/>
              <a:t>Vysoké učení technické v Brně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spc="50" dirty="0" err="1"/>
              <a:t>ime.fme.vutbr.cz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>
              <a:spcAft>
                <a:spcPts val="0"/>
              </a:spcAft>
            </a:pPr>
            <a:r>
              <a:rPr lang="en-GB" dirty="0"/>
              <a:t>doc. Ing. Libor </a:t>
            </a:r>
            <a:r>
              <a:rPr lang="en-GB" dirty="0" err="1"/>
              <a:t>Pantělejev</a:t>
            </a:r>
            <a:r>
              <a:rPr lang="en-GB" dirty="0"/>
              <a:t>, Ph.D.</a:t>
            </a:r>
          </a:p>
          <a:p>
            <a:pPr algn="l">
              <a:spcAft>
                <a:spcPts val="0"/>
              </a:spcAft>
            </a:pPr>
            <a:r>
              <a:rPr lang="en-GB" dirty="0" err="1"/>
              <a:t>ředitel</a:t>
            </a:r>
            <a:r>
              <a:rPr lang="en-GB" dirty="0"/>
              <a:t> </a:t>
            </a:r>
            <a:r>
              <a:rPr lang="en-GB" dirty="0" err="1"/>
              <a:t>ústavu</a:t>
            </a:r>
            <a:endParaRPr lang="en-GB" dirty="0"/>
          </a:p>
          <a:p>
            <a:pPr algn="l">
              <a:spcAft>
                <a:spcPts val="0"/>
              </a:spcAft>
            </a:pPr>
            <a:r>
              <a:rPr lang="en-GB" dirty="0"/>
              <a:t>pantelejev@fme.vutbr.cz</a:t>
            </a:r>
          </a:p>
        </p:txBody>
      </p:sp>
    </p:spTree>
    <p:extLst>
      <p:ext uri="{BB962C8B-B14F-4D97-AF65-F5344CB8AC3E}">
        <p14:creationId xmlns:p14="http://schemas.microsoft.com/office/powerpoint/2010/main" val="559839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249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569119843"/>
      </p:ext>
    </p:extLst>
  </p:cSld>
  <p:clrMapOvr>
    <a:masterClrMapping/>
  </p:clrMapOvr>
</p:sld>
</file>

<file path=ppt/theme/theme1.xml><?xml version="1.0" encoding="utf-8"?>
<a:theme xmlns:a="http://schemas.openxmlformats.org/drawingml/2006/main" name="C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7" id="{CC733393-0ECC-BF41-82DA-10DFB3462126}" vid="{499C476B-18B8-3B4F-8C33-15B327F1EA65}"/>
    </a:ext>
  </a:extLst>
</a:theme>
</file>

<file path=ppt/theme/theme2.xml><?xml version="1.0" encoding="utf-8"?>
<a:theme xmlns:a="http://schemas.openxmlformats.org/drawingml/2006/main" name="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7" id="{CC733393-0ECC-BF41-82DA-10DFB3462126}" vid="{336587F8-DAEF-AF4B-B916-77077AABAA23}"/>
    </a:ext>
  </a:extLst>
</a:theme>
</file>

<file path=ppt/theme/theme3.xml><?xml version="1.0" encoding="utf-8"?>
<a:theme xmlns:a="http://schemas.openxmlformats.org/drawingml/2006/main" name="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7" id="{CC733393-0ECC-BF41-82DA-10DFB3462126}" vid="{7F492A17-E415-E343-B14B-A435FA366FE7}"/>
    </a:ext>
  </a:extLst>
</a:theme>
</file>

<file path=ppt/theme/theme4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7" id="{CC733393-0ECC-BF41-82DA-10DFB3462126}" vid="{6DA28713-338B-2A42-B2F5-73A750B2A199}"/>
    </a:ext>
  </a:extLst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297</Words>
  <Application>Microsoft Macintosh PowerPoint</Application>
  <PresentationFormat>On-screen Show (16:9)</PresentationFormat>
  <Paragraphs>40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Wingdings</vt:lpstr>
      <vt:lpstr>CS</vt:lpstr>
      <vt:lpstr>EN</vt:lpstr>
      <vt:lpstr>Blue</vt:lpstr>
      <vt:lpstr>Cover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Děkuji za pozornost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Ivana Hopfinger</dc:creator>
  <cp:lastModifiedBy>Ivana Hopfinger</cp:lastModifiedBy>
  <cp:revision>1</cp:revision>
  <dcterms:created xsi:type="dcterms:W3CDTF">2024-05-28T15:06:46Z</dcterms:created>
  <dcterms:modified xsi:type="dcterms:W3CDTF">2024-05-28T15:07:47Z</dcterms:modified>
</cp:coreProperties>
</file>