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sldIdLst>
    <p:sldId id="260" r:id="rId5"/>
    <p:sldId id="256" r:id="rId6"/>
    <p:sldId id="257" r:id="rId7"/>
    <p:sldId id="265" r:id="rId8"/>
    <p:sldId id="264" r:id="rId9"/>
  </p:sldIdLst>
  <p:sldSz cx="12192000" cy="6858000"/>
  <p:notesSz cx="6858000" cy="9144000"/>
  <p:embeddedFontLst>
    <p:embeddedFont>
      <p:font typeface="Poppins" panose="00000500000000000000" pitchFamily="2" charset="-18"/>
      <p:regular r:id="rId10"/>
      <p:bold r:id="rId11"/>
    </p:embeddedFont>
    <p:embeddedFont>
      <p:font typeface="Russo One" panose="020B0604020202020204" charset="0"/>
      <p:regular r:id="rId12"/>
    </p:embeddedFont>
  </p:embeddedFont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924"/>
    <a:srgbClr val="0D52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7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ec Michal (171036)" userId="d20dc4ea-8432-4ecb-a4f2-3e29a1efcc67" providerId="ADAL" clId="{2E0BACB0-2354-4102-AD32-F00624E0920F}"/>
    <pc:docChg chg="custSel modSld">
      <pc:chgData name="Michalec Michal (171036)" userId="d20dc4ea-8432-4ecb-a4f2-3e29a1efcc67" providerId="ADAL" clId="{2E0BACB0-2354-4102-AD32-F00624E0920F}" dt="2026-04-20T14:24:55.785" v="109" actId="20577"/>
      <pc:docMkLst>
        <pc:docMk/>
      </pc:docMkLst>
      <pc:sldChg chg="modSp mod">
        <pc:chgData name="Michalec Michal (171036)" userId="d20dc4ea-8432-4ecb-a4f2-3e29a1efcc67" providerId="ADAL" clId="{2E0BACB0-2354-4102-AD32-F00624E0920F}" dt="2026-04-20T14:21:02.295" v="27" actId="313"/>
        <pc:sldMkLst>
          <pc:docMk/>
          <pc:sldMk cId="2551286146" sldId="256"/>
        </pc:sldMkLst>
        <pc:spChg chg="mod">
          <ac:chgData name="Michalec Michal (171036)" userId="d20dc4ea-8432-4ecb-a4f2-3e29a1efcc67" providerId="ADAL" clId="{2E0BACB0-2354-4102-AD32-F00624E0920F}" dt="2026-04-20T14:21:02.295" v="27" actId="313"/>
          <ac:spMkLst>
            <pc:docMk/>
            <pc:sldMk cId="2551286146" sldId="256"/>
            <ac:spMk id="12" creationId="{6FCB8143-A090-50BA-CDCD-BAA10B4BD362}"/>
          </ac:spMkLst>
        </pc:spChg>
      </pc:sldChg>
      <pc:sldChg chg="modSp mod">
        <pc:chgData name="Michalec Michal (171036)" userId="d20dc4ea-8432-4ecb-a4f2-3e29a1efcc67" providerId="ADAL" clId="{2E0BACB0-2354-4102-AD32-F00624E0920F}" dt="2026-04-20T14:20:58.700" v="26" actId="313"/>
        <pc:sldMkLst>
          <pc:docMk/>
          <pc:sldMk cId="3667554915" sldId="257"/>
        </pc:sldMkLst>
        <pc:spChg chg="mod">
          <ac:chgData name="Michalec Michal (171036)" userId="d20dc4ea-8432-4ecb-a4f2-3e29a1efcc67" providerId="ADAL" clId="{2E0BACB0-2354-4102-AD32-F00624E0920F}" dt="2026-04-20T14:20:58.700" v="26" actId="313"/>
          <ac:spMkLst>
            <pc:docMk/>
            <pc:sldMk cId="3667554915" sldId="257"/>
            <ac:spMk id="7" creationId="{11F87A24-C43B-A392-BC99-71020A0AEE1D}"/>
          </ac:spMkLst>
        </pc:spChg>
      </pc:sldChg>
      <pc:sldChg chg="modSp mod">
        <pc:chgData name="Michalec Michal (171036)" userId="d20dc4ea-8432-4ecb-a4f2-3e29a1efcc67" providerId="ADAL" clId="{2E0BACB0-2354-4102-AD32-F00624E0920F}" dt="2026-04-20T14:24:55.785" v="109" actId="20577"/>
        <pc:sldMkLst>
          <pc:docMk/>
          <pc:sldMk cId="155397533" sldId="265"/>
        </pc:sldMkLst>
        <pc:spChg chg="mod">
          <ac:chgData name="Michalec Michal (171036)" userId="d20dc4ea-8432-4ecb-a4f2-3e29a1efcc67" providerId="ADAL" clId="{2E0BACB0-2354-4102-AD32-F00624E0920F}" dt="2026-04-20T14:24:55.785" v="109" actId="20577"/>
          <ac:spMkLst>
            <pc:docMk/>
            <pc:sldMk cId="155397533" sldId="265"/>
            <ac:spMk id="7" creationId="{11F87A24-C43B-A392-BC99-71020A0AEE1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29E86D-AF4A-5BF5-BD0D-01991C43C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2C11130-0131-9F17-251B-45D8243DA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32042C9-55FD-4B0D-F1A5-7676DC6E3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43F131-5187-14D4-AAA1-2B0553A3D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D97B79-E0DD-9280-7455-CE009E327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976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C26CDF-3BB3-ADC0-AD75-BCE8AB86B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D8A540-9B5E-ACC8-5A2F-B1C28EA1F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3C0EFB-06E4-4A38-4DF8-A4401BBF1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3DFB44-97E4-1488-DBA4-F4A7DFC14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AF0218-0D63-D04E-ED36-0D0E54CBF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60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DFF0994-A05B-C8E8-B87D-FD52BD6E05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77F0DBC-D9E2-E877-890F-8172179D5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281D5D-7184-2CFB-FB23-B9E20D89E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9220E4-5C4D-E374-F7B9-1B8F9ABC4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D7CC3A-5CD2-6400-C9A3-180BB8E9B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720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44A2AD-C637-ABAA-BD1C-E680A9282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214C31-FE6D-F6C1-FE28-62E5718DC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EA4839-1A9F-52C2-F25F-AB55DE22E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1B49E6-7DF1-1779-10BD-EFC69ADED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5F5719-A83F-5964-E9EC-D127D51EB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34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561357-1841-40F2-52E4-769A79161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D35EE16-D4A4-C0A1-EF1E-D40ACDB19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BE2494-FD9D-C3BC-3B08-EF956A21C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68DAE0-B833-8988-4E52-1890208D3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1698C1-8CE6-815D-5282-DE07AF614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082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F094B9-CD7B-7D89-8D1A-C34261BEA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8A4898-F374-8742-FC5F-488A71C330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E1E2F1-7C67-78B7-00DF-1390A83C3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2301DB1-8F2B-900E-D338-FC35A608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3A716C-00A2-006E-484A-E47D9E5F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3E9666E-DF00-BD40-9415-7700D4990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314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F7238A-AE97-D496-190F-95564F598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964DE2-D8FE-8DD7-3C67-EE647B3FB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DB12F82-1B66-AA82-07B3-5E0B75F86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1B65943-A429-0FBE-F2C9-38649A8165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AC8A975-C6CA-6999-6281-A080AD8424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02BF448-4B37-3C4C-C193-B36D61E03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81967ED-A0F1-5DD0-2BC3-80399FA4E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55E36D0-B231-802C-14F0-ED570C4B2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28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FA5198-A80B-9943-CE7A-9FDC33705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CE874DC-8381-117C-1E91-EB79F1E7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2415127-2454-4BF9-2F8B-5C9AF4A33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E131BA-F06E-FBDA-48C3-313C9E589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36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7CB1597-A890-4C97-E3FD-604D9B3C8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10F7E55-5DA5-446B-C05A-85DEE3150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1788FED-2FA1-6374-409A-49FE640A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306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6B365A-7025-F066-A785-339A0CD0D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3AB463-E5C5-B6BA-F37B-C88C2AE1D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47FFE08-C6B6-BCEE-3D42-B1798DE17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85596A-4641-B11B-39A7-4BBE489B5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E00550-6DBB-CE73-C7B6-2CD3683C2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1AD738-DD72-882C-C59A-C11AAD90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17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FAC3DC-2351-AEFB-CBD1-F7BC9DBA0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BAC1ED5-5DA2-A1EC-A736-553906844D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5781BF4-6F3E-287A-9E33-EA25617F8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B220A7E-D25A-81F2-0305-FD1391CD5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FAF5BDD-9D0F-D1CF-EC5D-E700FB858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2A44792-13DD-1F2C-2B4F-07531F056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837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22ED3C0-C222-BAC5-22DE-F6746C9B3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B7EDEAB-9B21-D2E2-75CE-4B65015E2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C0BDC1-8B09-A7CC-E7DC-E9527E115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5680AD-D4BE-48FF-BE0A-674E1B345236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551673-9AEA-A50D-6DEC-FB647F39B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9E4B7F-7711-20D2-2F02-A8FC4B3C83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687C52-114A-4A24-B42D-F2D1421BA2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580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1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90EAF5-7866-B811-8B96-0F6A581C8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C2A19B3D-BC98-96F1-7B9E-8418CADF00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3533" y="-54289"/>
            <a:ext cx="12294113" cy="6965629"/>
          </a:xfrm>
          <a:prstGeom prst="rect">
            <a:avLst/>
          </a:prstGeom>
          <a:solidFill>
            <a:srgbClr val="0D52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4D667C0-D468-0061-EA73-FFD93BD5029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5" y="662325"/>
            <a:ext cx="12115895" cy="685800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9F79E7B-B9E9-79AC-70FE-58764F9C632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73" y="-651189"/>
            <a:ext cx="9046454" cy="502808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A25951B-0937-9B9C-833A-C56DAB19FC43}"/>
              </a:ext>
            </a:extLst>
          </p:cNvPr>
          <p:cNvSpPr txBox="1"/>
          <p:nvPr/>
        </p:nvSpPr>
        <p:spPr>
          <a:xfrm>
            <a:off x="2294997" y="4050467"/>
            <a:ext cx="7458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dirty="0">
                <a:solidFill>
                  <a:srgbClr val="FAE924"/>
                </a:solidFill>
                <a:latin typeface="Russo One" panose="02000503050000020004" pitchFamily="2" charset="0"/>
              </a:rPr>
              <a:t>Název týmu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D0E5D6C-1A43-5715-4112-09CCC56AEE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19464" y="427703"/>
            <a:ext cx="40386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dirty="0">
                <a:solidFill>
                  <a:schemeClr val="bg1">
                    <a:alpha val="28000"/>
                  </a:schemeClr>
                </a:solidFill>
                <a:latin typeface="Russo One" panose="02000503050000020004" pitchFamily="2" charset="0"/>
              </a:rPr>
              <a:t>2</a:t>
            </a:r>
          </a:p>
          <a:p>
            <a:pPr algn="ctr"/>
            <a:r>
              <a:rPr lang="cs-CZ" sz="9600" dirty="0">
                <a:solidFill>
                  <a:schemeClr val="bg1">
                    <a:alpha val="28000"/>
                  </a:schemeClr>
                </a:solidFill>
                <a:latin typeface="Russo One" panose="02000503050000020004" pitchFamily="2" charset="0"/>
              </a:rPr>
              <a:t>0</a:t>
            </a:r>
          </a:p>
          <a:p>
            <a:pPr algn="ctr"/>
            <a:r>
              <a:rPr lang="cs-CZ" sz="9600" dirty="0">
                <a:solidFill>
                  <a:schemeClr val="bg1">
                    <a:alpha val="28000"/>
                  </a:schemeClr>
                </a:solidFill>
                <a:latin typeface="Russo One" panose="02000503050000020004" pitchFamily="2" charset="0"/>
              </a:rPr>
              <a:t>2</a:t>
            </a:r>
          </a:p>
          <a:p>
            <a:pPr algn="ctr"/>
            <a:r>
              <a:rPr lang="cs-CZ" sz="9600" dirty="0">
                <a:solidFill>
                  <a:schemeClr val="bg1">
                    <a:alpha val="28000"/>
                  </a:schemeClr>
                </a:solidFill>
                <a:latin typeface="Russo One" panose="02000503050000020004" pitchFamily="2" charset="0"/>
              </a:rPr>
              <a:t>6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9F4C895-A409-E543-D6D9-AB4377A92A4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338765" y="-158232"/>
            <a:ext cx="121902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304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E882DA-22EA-1DC1-63F9-067FB4FCD7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FFD10DA-9D06-75E7-9D21-2AE7C1DEFD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B685859-E1F0-D1D4-B51F-D8488C055F84}"/>
              </a:ext>
            </a:extLst>
          </p:cNvPr>
          <p:cNvSpPr txBox="1"/>
          <p:nvPr/>
        </p:nvSpPr>
        <p:spPr>
          <a:xfrm>
            <a:off x="1212850" y="937697"/>
            <a:ext cx="544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Naše auto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D279999-1A55-C0D3-72EC-725431B8F6DD}"/>
              </a:ext>
            </a:extLst>
          </p:cNvPr>
          <p:cNvSpPr txBox="1"/>
          <p:nvPr/>
        </p:nvSpPr>
        <p:spPr>
          <a:xfrm>
            <a:off x="1358900" y="2772847"/>
            <a:ext cx="544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Naše auto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5DA2E40B-BACA-7F9F-BBEF-6F3618F098F6}"/>
              </a:ext>
            </a:extLst>
          </p:cNvPr>
          <p:cNvSpPr/>
          <p:nvPr/>
        </p:nvSpPr>
        <p:spPr>
          <a:xfrm>
            <a:off x="-33533" y="-54289"/>
            <a:ext cx="12294113" cy="6965629"/>
          </a:xfrm>
          <a:prstGeom prst="rect">
            <a:avLst/>
          </a:prstGeom>
          <a:solidFill>
            <a:srgbClr val="0D52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F63B2A6-141D-1D62-2180-6BFBF8F7D59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6852" y="160238"/>
            <a:ext cx="12451733" cy="7005519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42155B97-E416-89A4-2FCD-156CFA474DE4}"/>
              </a:ext>
            </a:extLst>
          </p:cNvPr>
          <p:cNvSpPr txBox="1"/>
          <p:nvPr/>
        </p:nvSpPr>
        <p:spPr>
          <a:xfrm>
            <a:off x="660400" y="382797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>
                <a:solidFill>
                  <a:schemeClr val="bg1"/>
                </a:solidFill>
                <a:latin typeface="Russo One" panose="02000503050000020004" pitchFamily="2" charset="0"/>
              </a:rPr>
              <a:t>Náš team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6FCB8143-A090-50BA-CDCD-BAA10B4BD362}"/>
              </a:ext>
            </a:extLst>
          </p:cNvPr>
          <p:cNvSpPr txBox="1"/>
          <p:nvPr/>
        </p:nvSpPr>
        <p:spPr>
          <a:xfrm>
            <a:off x="607060" y="1664851"/>
            <a:ext cx="6791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1"/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V tomto slidu napište něco o vašem týmu, z jaké jste školy, složení týmu, zajímavosti</a:t>
            </a: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chemeClr val="bg1"/>
              </a:solidFill>
              <a:latin typeface="Poppins" panose="020B0502040204020203" pitchFamily="2" charset="-18"/>
              <a:cs typeface="Poppins" panose="020B0502040204020203" pitchFamily="2" charset="-18"/>
            </a:endParaRP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1"/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Přidejte odkaz na sociální sítě, fotku  nebo například logo pokud máte</a:t>
            </a: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chemeClr val="bg1"/>
              </a:solidFill>
              <a:latin typeface="Poppins" panose="020B0502040204020203" pitchFamily="2" charset="-18"/>
              <a:cs typeface="Poppins" panose="020B0502040204020203" pitchFamily="2" charset="-18"/>
            </a:endParaRP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1"/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Nadpis náš team můžete nahradit jménem teamu</a:t>
            </a: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919168DC-62D8-CD9F-056C-47B5220E916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8573" y="5534063"/>
            <a:ext cx="2382007" cy="132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286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>
            <a:extLst>
              <a:ext uri="{FF2B5EF4-FFF2-40B4-BE49-F238E27FC236}">
                <a16:creationId xmlns:a16="http://schemas.microsoft.com/office/drawing/2014/main" id="{4A494619-A406-51F3-A343-D0A36F3D3A5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3533" y="-54289"/>
            <a:ext cx="12294113" cy="6965629"/>
          </a:xfrm>
          <a:prstGeom prst="rect">
            <a:avLst/>
          </a:prstGeom>
          <a:solidFill>
            <a:srgbClr val="0D52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24DD6702-BED0-8008-6B47-AF7469BE2C9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6852" y="160238"/>
            <a:ext cx="12451733" cy="7005519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51646FD1-0FDE-97E9-FC62-DD12B7D883C5}"/>
              </a:ext>
            </a:extLst>
          </p:cNvPr>
          <p:cNvSpPr txBox="1"/>
          <p:nvPr/>
        </p:nvSpPr>
        <p:spPr>
          <a:xfrm>
            <a:off x="660400" y="382797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>
                <a:solidFill>
                  <a:schemeClr val="bg1"/>
                </a:solidFill>
                <a:latin typeface="Russo One" panose="02000503050000020004" pitchFamily="2" charset="0"/>
              </a:rPr>
              <a:t>Naše vozidlo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11F87A24-C43B-A392-BC99-71020A0AEE1D}"/>
              </a:ext>
            </a:extLst>
          </p:cNvPr>
          <p:cNvSpPr txBox="1"/>
          <p:nvPr/>
        </p:nvSpPr>
        <p:spPr>
          <a:xfrm>
            <a:off x="607060" y="1664851"/>
            <a:ext cx="6791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1"/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V tomto slidu napište stručně o vašem vozidle – typ pohonu, řízení…</a:t>
            </a:r>
          </a:p>
          <a:p>
            <a:pPr>
              <a:buClr>
                <a:srgbClr val="FFFF00"/>
              </a:buClr>
            </a:pPr>
            <a:endParaRPr lang="cs-CZ" dirty="0">
              <a:solidFill>
                <a:schemeClr val="bg1"/>
              </a:solidFill>
              <a:latin typeface="Poppins" panose="020B0502040204020203" pitchFamily="2" charset="-18"/>
              <a:cs typeface="Poppins" panose="020B0502040204020203" pitchFamily="2" charset="-18"/>
            </a:endParaRP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1"/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Přidejte fotku vašeho vozidla / pohonu</a:t>
            </a:r>
            <a:br>
              <a:rPr lang="cs-CZ" dirty="0">
                <a:solidFill>
                  <a:schemeClr val="bg1"/>
                </a:solidFill>
                <a:latin typeface="Poppins" panose="020B0502040204020203" pitchFamily="2" charset="-18"/>
                <a:cs typeface="Poppins" panose="020B0502040204020203" pitchFamily="2" charset="-18"/>
              </a:rPr>
            </a:br>
            <a:br>
              <a:rPr lang="cs-CZ" dirty="0">
                <a:solidFill>
                  <a:schemeClr val="bg1"/>
                </a:solidFill>
                <a:latin typeface="Poppins" panose="020B0502040204020203" pitchFamily="2" charset="-18"/>
                <a:cs typeface="Poppins" panose="020B0502040204020203" pitchFamily="2" charset="-18"/>
              </a:rPr>
            </a:br>
            <a:endParaRPr lang="cs-CZ" dirty="0">
              <a:solidFill>
                <a:schemeClr val="bg1"/>
              </a:solidFill>
              <a:latin typeface="Poppins" panose="020B0502040204020203" pitchFamily="2" charset="-18"/>
              <a:cs typeface="Poppins" panose="020B0502040204020203" pitchFamily="2" charset="-18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39A7D37A-8ABD-7AD2-C05B-F4174E34661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8573" y="5534063"/>
            <a:ext cx="2382007" cy="132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54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>
            <a:extLst>
              <a:ext uri="{FF2B5EF4-FFF2-40B4-BE49-F238E27FC236}">
                <a16:creationId xmlns:a16="http://schemas.microsoft.com/office/drawing/2014/main" id="{4A494619-A406-51F3-A343-D0A36F3D3A5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3533" y="-54289"/>
            <a:ext cx="12294113" cy="6965629"/>
          </a:xfrm>
          <a:prstGeom prst="rect">
            <a:avLst/>
          </a:prstGeom>
          <a:solidFill>
            <a:srgbClr val="0D52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24DD6702-BED0-8008-6B47-AF7469BE2C9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6852" y="160238"/>
            <a:ext cx="12451733" cy="7005519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51646FD1-0FDE-97E9-FC62-DD12B7D883C5}"/>
              </a:ext>
            </a:extLst>
          </p:cNvPr>
          <p:cNvSpPr txBox="1"/>
          <p:nvPr/>
        </p:nvSpPr>
        <p:spPr>
          <a:xfrm>
            <a:off x="660400" y="382797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>
                <a:solidFill>
                  <a:schemeClr val="bg1"/>
                </a:solidFill>
                <a:latin typeface="Russo One" panose="02000503050000020004" pitchFamily="2" charset="0"/>
              </a:rPr>
              <a:t>Inovace 3.ročníku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11F87A24-C43B-A392-BC99-71020A0AEE1D}"/>
              </a:ext>
            </a:extLst>
          </p:cNvPr>
          <p:cNvSpPr txBox="1"/>
          <p:nvPr/>
        </p:nvSpPr>
        <p:spPr>
          <a:xfrm>
            <a:off x="607060" y="1664851"/>
            <a:ext cx="67919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1"/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Jak jste se vypořádali s letošní výzvou? - brždění </a:t>
            </a: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chemeClr val="bg1"/>
              </a:solidFill>
              <a:latin typeface="Poppins" panose="020B0502040204020203" pitchFamily="2" charset="-18"/>
              <a:cs typeface="Poppins" panose="020B0502040204020203" pitchFamily="2" charset="-18"/>
            </a:endParaRP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1"/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V čem je vaše auto unikátní?</a:t>
            </a: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chemeClr val="bg1"/>
              </a:solidFill>
              <a:latin typeface="Poppins" panose="020B0502040204020203" pitchFamily="2" charset="-18"/>
              <a:cs typeface="Poppins" panose="020B0502040204020203" pitchFamily="2" charset="-18"/>
            </a:endParaRPr>
          </a:p>
          <a:p>
            <a:pPr>
              <a:buClr>
                <a:srgbClr val="FFFF00"/>
              </a:buClr>
            </a:pPr>
            <a:endParaRPr lang="cs-CZ" dirty="0">
              <a:solidFill>
                <a:schemeClr val="bg1"/>
              </a:solidFill>
              <a:latin typeface="Poppins" panose="020B0502040204020203" pitchFamily="2" charset="-18"/>
              <a:cs typeface="Poppins" panose="020B0502040204020203" pitchFamily="2" charset="-18"/>
            </a:endParaRPr>
          </a:p>
          <a:p>
            <a:pPr>
              <a:buClr>
                <a:srgbClr val="FFFF00"/>
              </a:buClr>
            </a:pPr>
            <a:endParaRPr lang="cs-CZ" dirty="0">
              <a:solidFill>
                <a:schemeClr val="bg1"/>
              </a:solidFill>
              <a:latin typeface="Poppins" panose="020B0502040204020203" pitchFamily="2" charset="-18"/>
              <a:cs typeface="Poppins" panose="020B0502040204020203" pitchFamily="2" charset="-18"/>
            </a:endParaRPr>
          </a:p>
          <a:p>
            <a:pPr>
              <a:buClr>
                <a:srgbClr val="FFFF00"/>
              </a:buClr>
            </a:pPr>
            <a:endParaRPr lang="cs-CZ" dirty="0">
              <a:solidFill>
                <a:schemeClr val="bg1"/>
              </a:solidFill>
              <a:latin typeface="Poppins" panose="020B0502040204020203" pitchFamily="2" charset="-18"/>
              <a:cs typeface="Poppins" panose="020B0502040204020203" pitchFamily="2" charset="-18"/>
            </a:endParaRPr>
          </a:p>
          <a:p>
            <a:pPr>
              <a:buClr>
                <a:srgbClr val="FFFF00"/>
              </a:buClr>
            </a:pP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Poznámka (zmazat): Pokud se Vám s spolu s prezentací nestáhli fonty – Nadpisy </a:t>
            </a:r>
            <a:r>
              <a:rPr lang="cs-CZ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Russo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 </a:t>
            </a:r>
            <a:r>
              <a:rPr lang="cs-CZ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One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, text </a:t>
            </a:r>
            <a:r>
              <a:rPr lang="cs-CZ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Poppins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 (najdete na Google </a:t>
            </a:r>
            <a:r>
              <a:rPr lang="cs-CZ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Fonts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20B0502040204020203" pitchFamily="2" charset="-18"/>
                <a:cs typeface="Poppins" panose="020B0502040204020203" pitchFamily="2" charset="-18"/>
              </a:rPr>
              <a:t>)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39A7D37A-8ABD-7AD2-C05B-F4174E34661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8573" y="5534063"/>
            <a:ext cx="2382007" cy="132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97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96639-DA40-D51F-D441-96398364D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BA82BF48-E937-2583-F0E0-CC1500BC163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3533" y="-54289"/>
            <a:ext cx="12294113" cy="6965629"/>
          </a:xfrm>
          <a:prstGeom prst="rect">
            <a:avLst/>
          </a:prstGeom>
          <a:solidFill>
            <a:srgbClr val="0D52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E6E7AFA-DEFD-F94E-AFE7-D7BA0885D34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65" y="0"/>
            <a:ext cx="11056364" cy="6145209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C7D40B04-10F2-3A95-DEDC-E1DB10753DF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2" y="712791"/>
            <a:ext cx="121158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867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neuracer">
      <a:majorFont>
        <a:latin typeface="Russo One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6F980B21957974CA99ED641ECE48580" ma:contentTypeVersion="18" ma:contentTypeDescription="Vytvoří nový dokument" ma:contentTypeScope="" ma:versionID="c17336948475d3b688174e0e11c3039d">
  <xsd:schema xmlns:xsd="http://www.w3.org/2001/XMLSchema" xmlns:xs="http://www.w3.org/2001/XMLSchema" xmlns:p="http://schemas.microsoft.com/office/2006/metadata/properties" xmlns:ns3="702f9f3c-1e04-44e6-af98-9b092cccd435" xmlns:ns4="70376572-ab03-4ecb-ae53-4a8768c46cf4" targetNamespace="http://schemas.microsoft.com/office/2006/metadata/properties" ma:root="true" ma:fieldsID="02426261a9f03cd09fb96db6e49e3cc3" ns3:_="" ns4:_="">
    <xsd:import namespace="702f9f3c-1e04-44e6-af98-9b092cccd435"/>
    <xsd:import namespace="70376572-ab03-4ecb-ae53-4a8768c46c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Location" minOccurs="0"/>
                <xsd:element ref="ns3:MediaLengthInSecond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2f9f3c-1e04-44e6-af98-9b092cccd4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376572-ab03-4ecb-ae53-4a8768c46cf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02f9f3c-1e04-44e6-af98-9b092cccd435" xsi:nil="true"/>
  </documentManagement>
</p:properties>
</file>

<file path=customXml/itemProps1.xml><?xml version="1.0" encoding="utf-8"?>
<ds:datastoreItem xmlns:ds="http://schemas.openxmlformats.org/officeDocument/2006/customXml" ds:itemID="{6B1E7DBD-0CFE-4ECD-BACD-5B2A3B05B5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90B29E-02DA-4F62-9064-C6703983D9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2f9f3c-1e04-44e6-af98-9b092cccd435"/>
    <ds:schemaRef ds:uri="70376572-ab03-4ecb-ae53-4a8768c46c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61BE33-9D13-409C-AE70-7AE4A5451B1E}">
  <ds:schemaRefs>
    <ds:schemaRef ds:uri="http://www.w3.org/XML/1998/namespace"/>
    <ds:schemaRef ds:uri="http://schemas.openxmlformats.org/package/2006/metadata/core-properties"/>
    <ds:schemaRef ds:uri="702f9f3c-1e04-44e6-af98-9b092cccd435"/>
    <ds:schemaRef ds:uri="http://purl.org/dc/dcmitype/"/>
    <ds:schemaRef ds:uri="http://purl.org/dc/terms/"/>
    <ds:schemaRef ds:uri="http://schemas.microsoft.com/office/2006/documentManagement/types"/>
    <ds:schemaRef ds:uri="70376572-ab03-4ecb-ae53-4a8768c46cf4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120</Words>
  <Application>Microsoft Office PowerPoint</Application>
  <PresentationFormat>Širokoúhlá obrazovka</PresentationFormat>
  <Paragraphs>26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Russo One</vt:lpstr>
      <vt:lpstr>Poppins</vt:lpstr>
      <vt:lpstr>Wingdings</vt:lpstr>
      <vt:lpstr>Arial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Pleskal Miroslav (228542)</dc:creator>
  <cp:lastModifiedBy>Michalec Michal (171036)</cp:lastModifiedBy>
  <cp:revision>10</cp:revision>
  <dcterms:created xsi:type="dcterms:W3CDTF">2026-04-19T19:57:01Z</dcterms:created>
  <dcterms:modified xsi:type="dcterms:W3CDTF">2026-04-20T14:24:58Z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0x010100E6F980B21957974CA99ED641ECE48580</vt:lpwstr>
  </property>
</Properties>
</file>